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9"/>
  </p:notesMasterIdLst>
  <p:sldIdLst>
    <p:sldId id="257" r:id="rId2"/>
    <p:sldId id="258" r:id="rId3"/>
    <p:sldId id="264" r:id="rId4"/>
    <p:sldId id="262" r:id="rId5"/>
    <p:sldId id="263" r:id="rId6"/>
    <p:sldId id="266" r:id="rId7"/>
    <p:sldId id="267" r:id="rId8"/>
    <p:sldId id="272" r:id="rId9"/>
    <p:sldId id="275" r:id="rId10"/>
    <p:sldId id="276" r:id="rId11"/>
    <p:sldId id="274" r:id="rId12"/>
    <p:sldId id="270" r:id="rId13"/>
    <p:sldId id="277" r:id="rId14"/>
    <p:sldId id="279" r:id="rId15"/>
    <p:sldId id="278" r:id="rId16"/>
    <p:sldId id="271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 autoAdjust="0"/>
    <p:restoredTop sz="79703" autoAdjust="0"/>
  </p:normalViewPr>
  <p:slideViewPr>
    <p:cSldViewPr snapToGrid="0">
      <p:cViewPr varScale="1">
        <p:scale>
          <a:sx n="82" d="100"/>
          <a:sy n="82" d="100"/>
        </p:scale>
        <p:origin x="19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97EFE-85E0-417F-9BC5-4061B51E1600}" type="datetimeFigureOut">
              <a:rPr lang="da-DK" smtClean="0"/>
              <a:t>11/01/2021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59AF8-3ECD-4EDB-BA4A-1924F4455A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41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59AF8-3ECD-4EDB-BA4A-1924F4455AB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9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Det er det her, jeg vil komme ind på i løbet af oplægget.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Afbryd endelig, hvis der er spørgsmål!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Generelt om uddannelserne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Inkl. Studiemiljøet - hvordan er det at være studerende her på Musik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Studiets opbygning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Gennemgang af studieordningen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Adgangsprøverne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59AF8-3ECD-4EDB-BA4A-1924F4455AB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00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2-faglig BA-uddannelse: Man skal have et tilvalgs/sidefag. </a:t>
            </a:r>
          </a:p>
          <a:p>
            <a:r>
              <a:rPr lang="da-DK" dirty="0"/>
              <a:t>Vi udbyder selv et tilvalgsfag, der hedder musik lyddesign og </a:t>
            </a:r>
            <a:r>
              <a:rPr lang="da-DK" dirty="0" err="1"/>
              <a:t>etreprenørskab</a:t>
            </a:r>
            <a:r>
              <a:rPr lang="da-DK" dirty="0"/>
              <a:t>. </a:t>
            </a:r>
          </a:p>
          <a:p>
            <a:r>
              <a:rPr lang="da-DK" dirty="0"/>
              <a:t>Noget om studielivet – Hvordan er det at være studerende på Musik i Aalborg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59AF8-3ECD-4EDB-BA4A-1924F4455AB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242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59AF8-3ECD-4EDB-BA4A-1924F4455AB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29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59AF8-3ECD-4EDB-BA4A-1924F4455AB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3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da-DK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FORBEREDT SANG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skal synge en selvvalgt sang af en sværhedsgrad som fx “Jeg plukker fløjlsgræs” eller “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 fra fx “Sangbogen 1” (Wilhelm Hansens forlag).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kan enten akkompagnere selv, medbringe en akkompagnatør eller blive akkompagneret af en af bedømmerne. Ved prøven skal du også synge et vers af sangen uden akkompagnement.</a:t>
            </a:r>
          </a:p>
          <a:p>
            <a:pPr fontAlgn="base"/>
            <a:r>
              <a:rPr lang="da-DK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FORBEREDT KLAVER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skal spille et selvvalgt klaverstykke af en sværhedsgrad som fx ”The sound of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Silence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eller ”Det er i dag et vejr et solskinsvejr” fra fx “Sangbogen 1” (Wilhelm Hansens forlag) </a:t>
            </a:r>
          </a:p>
          <a:p>
            <a:pPr fontAlgn="base"/>
            <a:r>
              <a:rPr lang="da-DK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HØRELÆRE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Denne del af prøven rummer følgende elementer: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bestemmelse af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forespillede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intervaller inden for en oktav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bestemmelse af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forespillede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treklange (dur, mol, formindsket, forstørret)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eftersyngning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 en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forespillet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melodi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gengivelse af en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forespillet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rytme (bank, klap eller syng)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da-DK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KVALIFICERE SIG TIL OPTAGELSE PÅ ALMEN MUSIK SKAL MAN FORUDEN DE TRE OVENFOR BESKREVNE DISCIPLINER BESTÅ ENTEN DISCIPLIN 4 ELLER 5 BESKREVET HERUNDER.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da-DK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MUSIKTEORI/NODELÆRE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Denne del af prøven rummer elementære spørgsmål inden for: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becifringssystemet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Tone- og taktarter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bestemmelse af akkorder og intervaller ved læsning af en enkel, højst firstemmig nodesats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afsyngning eller instrumental gengivelse af en nodenoteret melodi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gengivelse (bank i bordet eller syng) af en nodenoteret enkel rytme</a:t>
            </a:r>
          </a:p>
          <a:p>
            <a:pPr fontAlgn="base"/>
            <a:r>
              <a:rPr lang="da-DK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PRODUKTION OG ARRANGMENT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denne del af prøven skal du, efter eget valg, enten: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Redegøre for produktionstekniske forhold i et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forespillet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track (f.eks. brug af effekter) 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Afspille og præsentere en af dine egne musikproduktioner (varighed: max. 2 minutter til afspilning af produktionen og max. 3 minutter til at præsentere den)</a:t>
            </a:r>
          </a:p>
          <a:p>
            <a:pPr fontAlgn="base"/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Bestemme instrumentation, form og stilmæssige forhold i et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forespillet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arrangement </a:t>
            </a:r>
          </a:p>
          <a:p>
            <a:pPr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Udføre en supplerende solistisk opgave på et andet instrument end sang og klaver (varighed maximalt 5 min.)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59AF8-3ECD-4EDB-BA4A-1924F4455AB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506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59AF8-3ECD-4EDB-BA4A-1924F4455ABE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753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1/11/21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tudvejl-musik@hum.aau.dk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ledet indeholder sandsynligvis: himmel og friluftsliv">
            <a:extLst>
              <a:ext uri="{FF2B5EF4-FFF2-40B4-BE49-F238E27FC236}">
                <a16:creationId xmlns:a16="http://schemas.microsoft.com/office/drawing/2014/main" id="{AAAC1378-EE1D-4F9F-BE03-000D6C3DA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5"/>
          <a:stretch/>
        </p:blipFill>
        <p:spPr bwMode="auto">
          <a:xfrm>
            <a:off x="-15235" y="0"/>
            <a:ext cx="12222470" cy="785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06E668-E146-405D-84DF-6934DC512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975" y="-579403"/>
            <a:ext cx="10988050" cy="3150564"/>
          </a:xfrm>
        </p:spPr>
        <p:txBody>
          <a:bodyPr/>
          <a:lstStyle/>
          <a:p>
            <a:r>
              <a:rPr lang="da-DK" dirty="0"/>
              <a:t>Musikvidenskab – AAU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B6CF22-393A-45B5-911F-C8F516A28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7152" y="1518833"/>
            <a:ext cx="6183823" cy="1052327"/>
          </a:xfrm>
        </p:spPr>
        <p:txBody>
          <a:bodyPr>
            <a:normAutofit/>
          </a:bodyPr>
          <a:lstStyle/>
          <a:p>
            <a:pPr algn="ctr"/>
            <a:r>
              <a:rPr lang="da-DK" sz="3200" dirty="0"/>
              <a:t>Sidefag og tilvalgsfag </a:t>
            </a:r>
          </a:p>
        </p:txBody>
      </p:sp>
    </p:spTree>
    <p:extLst>
      <p:ext uri="{BB962C8B-B14F-4D97-AF65-F5344CB8AC3E}">
        <p14:creationId xmlns:p14="http://schemas.microsoft.com/office/powerpoint/2010/main" val="172987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Rectangle 18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1B95A7-C701-B447-B353-AFF29CB3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1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Eksempler</a:t>
            </a:r>
            <a:br>
              <a:rPr lang="en-US" sz="51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</a:br>
            <a:r>
              <a:rPr lang="en-US" sz="2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Akkorder</a:t>
            </a:r>
            <a:r>
              <a:rPr lang="en-US" sz="51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3DC1AF20-1AC2-234B-95A2-6F060E5C3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583" y="1388911"/>
            <a:ext cx="6444245" cy="40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1B95A7-C701-B447-B353-AFF29CB3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Eksempler</a:t>
            </a:r>
            <a:br>
              <a:rPr lang="en-US" sz="48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</a:br>
            <a:r>
              <a:rPr lang="en-US" sz="32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Intervaller</a:t>
            </a:r>
            <a:r>
              <a:rPr lang="en-US" sz="32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  <a:endParaRPr lang="en-US" sz="480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B97C7EBE-024B-6F42-99DE-8479357519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107" b="-2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0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sik, Melodi, Gammeldags, Noder, Notenblatt">
            <a:extLst>
              <a:ext uri="{FF2B5EF4-FFF2-40B4-BE49-F238E27FC236}">
                <a16:creationId xmlns:a16="http://schemas.microsoft.com/office/drawing/2014/main" id="{672B7698-5F19-4A0E-A423-969067978D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65CE7C-A543-4620-B9AA-9F95EDEF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56" y="484631"/>
            <a:ext cx="10724487" cy="1609344"/>
          </a:xfrm>
        </p:spPr>
        <p:txBody>
          <a:bodyPr>
            <a:normAutofit/>
          </a:bodyPr>
          <a:lstStyle/>
          <a:p>
            <a:r>
              <a:rPr lang="da-DK" dirty="0"/>
              <a:t>”Hvad vil du være, når du bliver stor?”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E20B849-DB73-443F-804A-0A6F4F75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3752" y="2093975"/>
            <a:ext cx="5823936" cy="4603707"/>
          </a:xfrm>
        </p:spPr>
        <p:txBody>
          <a:bodyPr/>
          <a:lstStyle/>
          <a:p>
            <a:r>
              <a:rPr lang="da-DK" sz="2400" dirty="0"/>
              <a:t>Gymnasielærer </a:t>
            </a:r>
          </a:p>
          <a:p>
            <a:r>
              <a:rPr lang="da-DK" sz="2400" dirty="0"/>
              <a:t>Højskolelærer </a:t>
            </a:r>
          </a:p>
          <a:p>
            <a:r>
              <a:rPr lang="da-DK" sz="2400" dirty="0"/>
              <a:t>Musikunderviser </a:t>
            </a:r>
          </a:p>
          <a:p>
            <a:r>
              <a:rPr lang="da-DK" sz="2400" dirty="0"/>
              <a:t>Administrativt arbejde </a:t>
            </a:r>
          </a:p>
          <a:p>
            <a:r>
              <a:rPr lang="da-DK" sz="2400" dirty="0"/>
              <a:t>Arbejde i reklamebranchen </a:t>
            </a:r>
          </a:p>
          <a:p>
            <a:r>
              <a:rPr lang="da-DK" sz="2400" dirty="0"/>
              <a:t>Musikproducer </a:t>
            </a:r>
          </a:p>
          <a:p>
            <a:r>
              <a:rPr lang="da-DK" sz="2400" dirty="0"/>
              <a:t>Selvstændig </a:t>
            </a:r>
          </a:p>
          <a:p>
            <a:r>
              <a:rPr lang="da-DK" sz="2400" dirty="0"/>
              <a:t>Udøvende musiker/kunstner </a:t>
            </a:r>
          </a:p>
          <a:p>
            <a:r>
              <a:rPr lang="da-DK" sz="2400" dirty="0"/>
              <a:t>Og så videre…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611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94BFFF8-EAD6-6340-A5E7-757697453A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4445" b="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8DABC9-CD5D-C049-90A6-4AEF763C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Tilvalgsfag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BF7BA9-5A09-7D44-AF74-D224FF8B7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cap="all" dirty="0"/>
              <a:t>MUSIK, LYDDESIGN OG ENTREPRENØRSKAB</a:t>
            </a:r>
          </a:p>
          <a:p>
            <a:r>
              <a:rPr lang="en-US" sz="1800" dirty="0"/>
              <a:t>(Ingen </a:t>
            </a:r>
            <a:r>
              <a:rPr lang="en-US" sz="1800" dirty="0" err="1"/>
              <a:t>adgangsprøve</a:t>
            </a:r>
            <a:r>
              <a:rPr lang="en-US" sz="1800" dirty="0"/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00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9E9A1-4296-4245-929C-D9E79C82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55C735-4C9D-9740-978F-0BB6CC9842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Fokusområder</a:t>
            </a:r>
          </a:p>
          <a:p>
            <a:pPr fontAlgn="base"/>
            <a:r>
              <a:rPr lang="da-DK" dirty="0"/>
              <a:t>Hvordan ser musik- og lydbranchen ud om 5 eller 10 år?</a:t>
            </a:r>
          </a:p>
          <a:p>
            <a:pPr fontAlgn="base"/>
            <a:r>
              <a:rPr lang="da-DK" dirty="0"/>
              <a:t>Hvad skal en kulturel entreprenør kunne?</a:t>
            </a:r>
          </a:p>
          <a:p>
            <a:pPr fontAlgn="base"/>
            <a:r>
              <a:rPr lang="da-DK" dirty="0"/>
              <a:t>Hvordan udnytter og udvikler jeg bedst mine kreative kompetencer i en branche under konstant forandring?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C241807-0A13-9848-BDAE-9A6A2FA10A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Faglige kompetencer </a:t>
            </a:r>
          </a:p>
          <a:p>
            <a:pPr fontAlgn="base"/>
            <a:r>
              <a:rPr lang="da-DK" sz="1800" dirty="0"/>
              <a:t>udvikle og lede lyddesign-projekter i samarbejde med erhvervslivet </a:t>
            </a:r>
          </a:p>
          <a:p>
            <a:pPr fontAlgn="base"/>
            <a:r>
              <a:rPr lang="da-DK" sz="1800" dirty="0"/>
              <a:t>designe og producere lyd og musik til forskellige medier og specifikke formål</a:t>
            </a:r>
          </a:p>
          <a:p>
            <a:pPr fontAlgn="base"/>
            <a:r>
              <a:rPr lang="da-DK" sz="1800" dirty="0"/>
              <a:t>arbejde med og lede kreative processer, der knytter sig til musik og lyd </a:t>
            </a:r>
          </a:p>
          <a:p>
            <a:pPr fontAlgn="base"/>
            <a:r>
              <a:rPr lang="da-DK" sz="1800" dirty="0"/>
              <a:t>udvikle, afvikle og evaluere lyd- og musikrelaterede events i privat og offentligt regi (lydinstallationer, festivaller, koncerter mm).</a:t>
            </a:r>
          </a:p>
          <a:p>
            <a:pPr marL="0" indent="0">
              <a:buNone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83940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E9BF2-2EB4-4012-9A08-31B67F28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blipFill dpi="0" rotWithShape="1">
                  <a:blip r:embed="rId3">
                    <a:extLst/>
                  </a:blip>
                  <a:srcRect/>
                  <a:tile tx="6350" ty="-127000" sx="65000" sy="64000" flip="none" algn="tl"/>
                </a:blipFill>
              </a:rPr>
              <a:t>5.-6.-semester</a:t>
            </a:r>
            <a:endParaRPr lang="en-US" sz="4400" dirty="0">
              <a:blipFill dpi="0" rotWithShape="1">
                <a:blip r:embed="rId3">
                  <a:extLst/>
                </a:blip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44" name="Pladsholder til indhold 43">
            <a:extLst>
              <a:ext uri="{FF2B5EF4-FFF2-40B4-BE49-F238E27FC236}">
                <a16:creationId xmlns:a16="http://schemas.microsoft.com/office/drawing/2014/main" id="{AEA1E6A4-413B-1542-A601-E4D9CF211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057" y="888393"/>
            <a:ext cx="8166044" cy="5651891"/>
          </a:xfrm>
        </p:spPr>
      </p:pic>
      <p:sp>
        <p:nvSpPr>
          <p:cNvPr id="46" name="Pladsholder til tekst 45">
            <a:extLst>
              <a:ext uri="{FF2B5EF4-FFF2-40B4-BE49-F238E27FC236}">
                <a16:creationId xmlns:a16="http://schemas.microsoft.com/office/drawing/2014/main" id="{8B7837E2-3AE9-BB4D-91E7-925E68771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633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laver, Noder, Musik Ark, Tastatur, Klaver NÃ¸gler">
            <a:extLst>
              <a:ext uri="{FF2B5EF4-FFF2-40B4-BE49-F238E27FC236}">
                <a16:creationId xmlns:a16="http://schemas.microsoft.com/office/drawing/2014/main" id="{07F21A4D-C54A-43FD-A525-A53741777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3153"/>
            <a:ext cx="12192000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398322-C8CA-4F6B-9A66-6B13688C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8" y="5248656"/>
            <a:ext cx="10058400" cy="1609344"/>
          </a:xfrm>
        </p:spPr>
        <p:txBody>
          <a:bodyPr/>
          <a:lstStyle/>
          <a:p>
            <a:r>
              <a:rPr lang="da-DK" dirty="0"/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3073375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7A840-AF60-1046-81D8-48A6C995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Kontakt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F967CEA-6670-2F49-A5CD-8659614EF3AB}"/>
              </a:ext>
            </a:extLst>
          </p:cNvPr>
          <p:cNvSpPr txBox="1"/>
          <p:nvPr/>
        </p:nvSpPr>
        <p:spPr>
          <a:xfrm>
            <a:off x="1069848" y="2320412"/>
            <a:ext cx="1005840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dirty="0"/>
              <a:t>Frederikke </a:t>
            </a:r>
            <a:r>
              <a:rPr lang="en-US" sz="2400" dirty="0" err="1"/>
              <a:t>Vraa</a:t>
            </a:r>
            <a:r>
              <a:rPr lang="en-US" sz="2400" dirty="0"/>
              <a:t> </a:t>
            </a:r>
            <a:r>
              <a:rPr lang="en-US" sz="2400" dirty="0" err="1"/>
              <a:t>Østergaard</a:t>
            </a:r>
            <a:br>
              <a:rPr lang="en-US" sz="2400" dirty="0"/>
            </a:br>
            <a:r>
              <a:rPr lang="en-US" sz="2400" dirty="0"/>
              <a:t>Alexander </a:t>
            </a:r>
            <a:r>
              <a:rPr lang="en-US" sz="2400" dirty="0" err="1"/>
              <a:t>Bie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Mail: </a:t>
            </a:r>
            <a:r>
              <a:rPr lang="en-US" sz="2400" b="1" dirty="0">
                <a:hlinkClick r:id="rId6"/>
              </a:rPr>
              <a:t>studvejl-musik@hum.aau.dk</a:t>
            </a:r>
            <a:br>
              <a:rPr lang="en-US" sz="2400" dirty="0"/>
            </a:br>
            <a:r>
              <a:rPr lang="en-US" sz="2400" dirty="0" err="1"/>
              <a:t>Tlf</a:t>
            </a:r>
            <a:r>
              <a:rPr lang="en-US" sz="2400" dirty="0"/>
              <a:t>.: 9940 9116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42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gen tilgÃ¦ngelig billedbeskrivelse.">
            <a:extLst>
              <a:ext uri="{FF2B5EF4-FFF2-40B4-BE49-F238E27FC236}">
                <a16:creationId xmlns:a16="http://schemas.microsoft.com/office/drawing/2014/main" id="{64DA282F-5E47-46A6-8CE5-802323C8F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B8F3CFC-65FA-472F-B57A-23098DC17A88}"/>
              </a:ext>
            </a:extLst>
          </p:cNvPr>
          <p:cNvSpPr txBox="1"/>
          <p:nvPr/>
        </p:nvSpPr>
        <p:spPr>
          <a:xfrm>
            <a:off x="6096000" y="3428999"/>
            <a:ext cx="5434940" cy="28623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400" dirty="0"/>
              <a:t>HVEM ER VI, HVAD KAN VI OG HVAD VIL VI?</a:t>
            </a:r>
          </a:p>
          <a:p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Generelt om uddannelserne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Studiets opbygning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Adgangsprøverne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056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290F7EB-2998-4C98-858C-EB2C99BC0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75732"/>
            <a:ext cx="12192000" cy="9144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7986107-1261-4C16-B36A-55F3CD7B9F7B}"/>
              </a:ext>
            </a:extLst>
          </p:cNvPr>
          <p:cNvSpPr/>
          <p:nvPr/>
        </p:nvSpPr>
        <p:spPr>
          <a:xfrm>
            <a:off x="535790" y="322177"/>
            <a:ext cx="4010723" cy="372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/>
              <a:t>Sidefag: 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Hvornår?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5. – 8.  Semester 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Krav: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Bestået 2 første år på hovedfag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Bestået adgangsprøve 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60307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59E9EC-C51D-4B4D-B1BE-8003C124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</a:rPr>
              <a:t>5.-6. Semester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1238D43-72D8-4D14-B990-60C99B768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0102" y="4790198"/>
            <a:ext cx="2818418" cy="68705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>
                <a:solidFill>
                  <a:schemeClr val="tx1"/>
                </a:solidFill>
              </a:rPr>
              <a:t>Studieordning 2018 for </a:t>
            </a:r>
            <a:br>
              <a:rPr lang="en-US" sz="1600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</a:rPr>
              <a:t>Almen og Pop-Lyd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BA5A0C74-7140-2B49-B8B9-8CEC7D978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8931" r="-3" b="-3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6898774-AAB7-42C3-9E36-3CCB9D03E3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6071017"/>
            <a:ext cx="12192001" cy="78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1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9E9BF2-2EB4-4012-9A08-31B67F28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</a:rPr>
              <a:t>7.-8. semester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2234F2F-7B37-4155-9B05-07491FA58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0102" y="4790198"/>
            <a:ext cx="2818418" cy="68705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>
                <a:solidFill>
                  <a:schemeClr val="tx1"/>
                </a:solidFill>
              </a:rPr>
              <a:t>Studieordning 2018 for </a:t>
            </a:r>
            <a:br>
              <a:rPr lang="en-US" sz="1600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</a:rPr>
              <a:t>Almen og Pop-Lyd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2C9F8752-BC69-CE4E-8025-E9958411E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82" r="-3" b="9408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682EF6E-3210-4B67-AE90-68150AF509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6071017"/>
            <a:ext cx="12192001" cy="78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3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343C5-41E7-4DA1-B62D-FFF67A6EF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aDGANGSPRØVER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7D9C445-DDED-4284-9FFD-20B8DD07F7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Afholdes d. 6/5 og d. 11/8. </a:t>
            </a:r>
          </a:p>
          <a:p>
            <a:r>
              <a:rPr lang="da-DK" dirty="0"/>
              <a:t>Tilmeldingsfrist d. 15/3 og 5/7  </a:t>
            </a:r>
          </a:p>
        </p:txBody>
      </p:sp>
    </p:spTree>
    <p:extLst>
      <p:ext uri="{BB962C8B-B14F-4D97-AF65-F5344CB8AC3E}">
        <p14:creationId xmlns:p14="http://schemas.microsoft.com/office/powerpoint/2010/main" val="11039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61A8B-2267-4698-89D0-DAC79EA15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Adgangsprøve– 2019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2A7D3-C788-46EE-88D4-F49AC51F49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Obligatoriske discipliner</a:t>
            </a:r>
          </a:p>
          <a:p>
            <a:pPr marL="0" indent="0">
              <a:buNone/>
            </a:pPr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Forberedt sang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Forbered klaver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Hørelære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F80422C-8E33-4AE7-AFD0-73C5C8C89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”Valgfrie” discipliner</a:t>
            </a:r>
          </a:p>
          <a:p>
            <a:pPr marL="0" indent="0">
              <a:buNone/>
            </a:pPr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Musikteori og nodelære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Produktion 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Arrangement </a:t>
            </a:r>
          </a:p>
        </p:txBody>
      </p:sp>
    </p:spTree>
    <p:extLst>
      <p:ext uri="{BB962C8B-B14F-4D97-AF65-F5344CB8AC3E}">
        <p14:creationId xmlns:p14="http://schemas.microsoft.com/office/powerpoint/2010/main" val="323825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1B95A7-C701-B447-B353-AFF29CB3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Eksemel</a:t>
            </a:r>
            <a:br>
              <a:rPr lang="en-US" sz="48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</a:br>
            <a:r>
              <a:rPr lang="en-US" sz="2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Gengivelse</a:t>
            </a:r>
            <a:r>
              <a:rPr lang="en-US" sz="2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af</a:t>
            </a:r>
            <a:r>
              <a:rPr lang="en-US" sz="2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rytmer</a:t>
            </a:r>
            <a:r>
              <a:rPr lang="en-US" sz="48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ladsholder til indhold 5">
            <a:extLst>
              <a:ext uri="{FF2B5EF4-FFF2-40B4-BE49-F238E27FC236}">
                <a16:creationId xmlns:a16="http://schemas.microsoft.com/office/drawing/2014/main" id="{AD635D1D-8050-B840-9218-7A2AEC55E8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271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3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1B95A7-C701-B447-B353-AFF29CB3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Eksempel</a:t>
            </a:r>
            <a:br>
              <a:rPr lang="en-US" sz="48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</a:br>
            <a:r>
              <a:rPr lang="en-US" sz="2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gengivelse</a:t>
            </a:r>
            <a:r>
              <a:rPr lang="en-US" sz="2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af</a:t>
            </a:r>
            <a:r>
              <a:rPr lang="en-US" sz="2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4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melodi</a:t>
            </a:r>
            <a:r>
              <a:rPr lang="en-US" sz="24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</a:t>
            </a:r>
            <a:endParaRPr lang="en-US" sz="480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155DAB1E-F525-134C-B225-BEC842112C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49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39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{ED3B3EC5-AE8E-A446-B96B-B982DB90547E}tf16401378</Template>
  <TotalTime>44052</TotalTime>
  <Words>724</Words>
  <Application>Microsoft Macintosh PowerPoint</Application>
  <PresentationFormat>Widescreen</PresentationFormat>
  <Paragraphs>104</Paragraphs>
  <Slides>17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Rockwell</vt:lpstr>
      <vt:lpstr>Rockwell Condensed</vt:lpstr>
      <vt:lpstr>Rockwell Extra Bold</vt:lpstr>
      <vt:lpstr>Wingdings</vt:lpstr>
      <vt:lpstr>Trætype</vt:lpstr>
      <vt:lpstr>Musikvidenskab – AAU</vt:lpstr>
      <vt:lpstr>PowerPoint-præsentation</vt:lpstr>
      <vt:lpstr>PowerPoint-præsentation</vt:lpstr>
      <vt:lpstr>5.-6. Semester </vt:lpstr>
      <vt:lpstr>7.-8. semester</vt:lpstr>
      <vt:lpstr>aDGANGSPRØVER</vt:lpstr>
      <vt:lpstr>Adgangsprøve– 2019</vt:lpstr>
      <vt:lpstr>Eksemel Gengivelse af rytmer </vt:lpstr>
      <vt:lpstr>Eksempel gengivelse af melodi </vt:lpstr>
      <vt:lpstr>Eksempler Akkorder </vt:lpstr>
      <vt:lpstr>Eksempler Intervaller </vt:lpstr>
      <vt:lpstr>”Hvad vil du være, når du bliver stor?”</vt:lpstr>
      <vt:lpstr>Tilvalgsfag </vt:lpstr>
      <vt:lpstr>Indhold </vt:lpstr>
      <vt:lpstr>5.-6.-semester</vt:lpstr>
      <vt:lpstr>Spørgsmål?</vt:lpstr>
      <vt:lpstr>Kontakt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Trine Appe</dc:creator>
  <cp:lastModifiedBy>frederikkevraa@gmail.com</cp:lastModifiedBy>
  <cp:revision>23</cp:revision>
  <dcterms:created xsi:type="dcterms:W3CDTF">2019-02-11T11:52:44Z</dcterms:created>
  <dcterms:modified xsi:type="dcterms:W3CDTF">2021-01-13T21:47:12Z</dcterms:modified>
</cp:coreProperties>
</file>