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Lst>
  <p:notesMasterIdLst>
    <p:notesMasterId r:id="rId19"/>
  </p:notesMasterIdLst>
  <p:handoutMasterIdLst>
    <p:handoutMasterId r:id="rId20"/>
  </p:handoutMasterIdLst>
  <p:sldIdLst>
    <p:sldId id="378" r:id="rId5"/>
    <p:sldId id="400" r:id="rId6"/>
    <p:sldId id="407" r:id="rId7"/>
    <p:sldId id="394" r:id="rId8"/>
    <p:sldId id="395" r:id="rId9"/>
    <p:sldId id="396" r:id="rId10"/>
    <p:sldId id="397" r:id="rId11"/>
    <p:sldId id="398" r:id="rId12"/>
    <p:sldId id="399" r:id="rId13"/>
    <p:sldId id="401" r:id="rId14"/>
    <p:sldId id="402" r:id="rId15"/>
    <p:sldId id="404" r:id="rId16"/>
    <p:sldId id="403" r:id="rId17"/>
    <p:sldId id="406" r:id="rId18"/>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78"/>
            <p14:sldId id="400"/>
            <p14:sldId id="407"/>
            <p14:sldId id="394"/>
            <p14:sldId id="395"/>
            <p14:sldId id="396"/>
            <p14:sldId id="397"/>
            <p14:sldId id="398"/>
            <p14:sldId id="399"/>
            <p14:sldId id="401"/>
            <p14:sldId id="402"/>
            <p14:sldId id="404"/>
            <p14:sldId id="403"/>
            <p14:sldId id="406"/>
          </p14:sldIdLst>
        </p14:section>
      </p14:sectionLst>
    </p:ex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38" autoAdjust="0"/>
    <p:restoredTop sz="95728" autoAdjust="0"/>
  </p:normalViewPr>
  <p:slideViewPr>
    <p:cSldViewPr snapToGrid="0" snapToObjects="1">
      <p:cViewPr varScale="1">
        <p:scale>
          <a:sx n="52" d="100"/>
          <a:sy n="52" d="100"/>
        </p:scale>
        <p:origin x="200" y="1800"/>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1/13/21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1/13/21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190651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14</a:t>
            </a:fld>
            <a:endParaRPr lang="en-US"/>
          </a:p>
        </p:txBody>
      </p:sp>
    </p:spTree>
    <p:extLst>
      <p:ext uri="{BB962C8B-B14F-4D97-AF65-F5344CB8AC3E}">
        <p14:creationId xmlns:p14="http://schemas.microsoft.com/office/powerpoint/2010/main" val="4246001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766763" y="1255659"/>
            <a:ext cx="8091261" cy="369332"/>
          </a:xfrm>
          <a:prstGeom prst="rect">
            <a:avLst/>
          </a:prstGeom>
        </p:spPr>
        <p:txBody>
          <a:bodyPr wrap="square" lIns="0">
            <a:spAutoFit/>
          </a:bodyPr>
          <a:lstStyle/>
          <a:p>
            <a:r>
              <a:rPr lang="en-US" dirty="0">
                <a:solidFill>
                  <a:srgbClr val="DF6752"/>
                </a:solidFill>
                <a:latin typeface="Barlow" panose="00000500000000000000" pitchFamily="2" charset="0"/>
              </a:rPr>
              <a:t>- SLET DETTE SLIDE, FØR DU FÆRDIGGØR PRÆSENTATIONEN</a:t>
            </a:r>
            <a:endParaRPr lang="da-DK" dirty="0">
              <a:solidFill>
                <a:srgbClr val="DF6752"/>
              </a:solidFill>
              <a:latin typeface="Barlow" panose="00000500000000000000" pitchFamily="2" charset="0"/>
            </a:endParaRPr>
          </a:p>
        </p:txBody>
      </p:sp>
      <p:sp>
        <p:nvSpPr>
          <p:cNvPr id="5" name="Text Box 48"/>
          <p:cNvSpPr txBox="1">
            <a:spLocks noChangeArrowheads="1"/>
          </p:cNvSpPr>
          <p:nvPr userDrawn="1"/>
        </p:nvSpPr>
        <p:spPr bwMode="auto">
          <a:xfrm>
            <a:off x="766763" y="2205038"/>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Barlow" panose="00000500000000000000" pitchFamily="2" charset="0"/>
                <a:cs typeface="Arial" panose="020B0604020202020204" pitchFamily="34" charset="0"/>
              </a:rPr>
              <a:t>AAU-SKABELONER TIL POWERPOINT</a:t>
            </a:r>
            <a:br>
              <a:rPr lang="da-DK" sz="1000" b="1" noProof="1">
                <a:solidFill>
                  <a:schemeClr val="tx1"/>
                </a:solidFill>
                <a:latin typeface="Barlow" panose="00000500000000000000" pitchFamily="2" charset="0"/>
                <a:cs typeface="Arial" panose="020B0604020202020204" pitchFamily="34" charset="0"/>
              </a:rPr>
            </a:br>
            <a:br>
              <a:rPr lang="da-DK" sz="1000" b="1" noProof="1">
                <a:solidFill>
                  <a:schemeClr val="tx1"/>
                </a:solidFill>
                <a:latin typeface="Barlow" panose="00000500000000000000" pitchFamily="2" charset="0"/>
                <a:cs typeface="Arial" panose="020B0604020202020204" pitchFamily="34" charset="0"/>
              </a:rPr>
            </a:br>
            <a:r>
              <a:rPr lang="da-DK" sz="900" b="0" dirty="0">
                <a:effectLst/>
                <a:latin typeface="Barlow" panose="00000500000000000000" pitchFamily="2" charset="0"/>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Barlow" panose="00000500000000000000" pitchFamily="2" charset="0"/>
                <a:ea typeface="Calibri" panose="020F0502020204030204" pitchFamily="34" charset="0"/>
                <a:cs typeface="Times New Roman" panose="02020603050405020304" pitchFamily="18" charset="0"/>
              </a:rPr>
              <a:t> mellem to </a:t>
            </a:r>
            <a:r>
              <a:rPr lang="da-DK" sz="900" b="0" dirty="0">
                <a:effectLst/>
                <a:latin typeface="Barlow" panose="00000500000000000000" pitchFamily="2" charset="0"/>
                <a:ea typeface="Calibri" panose="020F0502020204030204" pitchFamily="34" charset="0"/>
                <a:cs typeface="Times New Roman" panose="02020603050405020304" pitchFamily="18" charset="0"/>
              </a:rPr>
              <a:t>skabeloner i 16:9-format med</a:t>
            </a:r>
            <a:r>
              <a:rPr lang="da-DK" sz="900" b="0" baseline="0" dirty="0">
                <a:effectLst/>
                <a:latin typeface="Barlow" panose="00000500000000000000" pitchFamily="2" charset="0"/>
                <a:ea typeface="Calibri" panose="020F0502020204030204" pitchFamily="34" charset="0"/>
                <a:cs typeface="Times New Roman" panose="02020603050405020304" pitchFamily="18" charset="0"/>
              </a:rPr>
              <a:t> enten det danske eller engelske AAU-logo.</a:t>
            </a:r>
            <a:endParaRPr lang="da-DK" sz="900" b="0" dirty="0">
              <a:effectLst/>
              <a:latin typeface="Barlow" panose="00000500000000000000" pitchFamily="2" charset="0"/>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Barlow" panose="00000500000000000000" pitchFamily="2" charset="0"/>
                <a:ea typeface="Calibri" panose="020F0502020204030204" pitchFamily="34" charset="0"/>
                <a:cs typeface="Times New Roman" panose="02020603050405020304" pitchFamily="18" charset="0"/>
              </a:rPr>
              <a:t>Det</a:t>
            </a:r>
            <a:r>
              <a:rPr lang="da-DK" sz="900" b="0" baseline="0" dirty="0">
                <a:effectLst/>
                <a:latin typeface="Barlow" panose="00000500000000000000" pitchFamily="2" charset="0"/>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Barlow" panose="00000500000000000000" pitchFamily="2" charset="0"/>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Barlow" panose="00000500000000000000" pitchFamily="2" charset="0"/>
                <a:ea typeface="Calibri" panose="020F0502020204030204" pitchFamily="34" charset="0"/>
                <a:cs typeface="Times New Roman" panose="02020603050405020304" pitchFamily="18" charset="0"/>
                <a:hlinkClick r:id="rId2"/>
              </a:rPr>
              <a:t>powerpoint</a:t>
            </a:r>
            <a:r>
              <a:rPr lang="da-DK" sz="900" b="0" baseline="0" dirty="0">
                <a:effectLst/>
                <a:latin typeface="Barlow" panose="00000500000000000000" pitchFamily="2" charset="0"/>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Barlow" panose="00000500000000000000" pitchFamily="2" charset="0"/>
                <a:ea typeface="+mn-ea"/>
                <a:cs typeface="Arial" panose="020B0604020202020204" pitchFamily="34" charset="0"/>
              </a:rPr>
              <a:t>SKRIFT</a:t>
            </a:r>
            <a:br>
              <a:rPr lang="da-DK" sz="1000" b="1" kern="1200" spc="300" noProof="1">
                <a:solidFill>
                  <a:schemeClr val="tx1"/>
                </a:solidFill>
                <a:latin typeface="Barlow" panose="00000500000000000000" pitchFamily="2" charset="0"/>
                <a:ea typeface="+mn-ea"/>
                <a:cs typeface="Arial" panose="020B0604020202020204" pitchFamily="34" charset="0"/>
              </a:rPr>
            </a:br>
            <a:br>
              <a:rPr lang="da-DK" sz="1050" b="1" kern="1200" noProof="1">
                <a:solidFill>
                  <a:schemeClr val="tx1"/>
                </a:solidFill>
                <a:latin typeface="Barlow" panose="00000500000000000000" pitchFamily="2" charset="0"/>
                <a:ea typeface="+mn-ea"/>
                <a:cs typeface="Arial" panose="020B0604020202020204" pitchFamily="34" charset="0"/>
              </a:rPr>
            </a:br>
            <a:r>
              <a:rPr lang="da-DK" altLang="da-DK" sz="900" b="0" kern="1200" noProof="1">
                <a:solidFill>
                  <a:schemeClr val="tx1"/>
                </a:solidFill>
                <a:latin typeface="Barlow" panose="00000500000000000000" pitchFamily="2" charset="0"/>
                <a:ea typeface="+mn-ea"/>
                <a:cs typeface="Arial" panose="020B0604020202020204" pitchFamily="34" charset="0"/>
              </a:rPr>
              <a:t>AAU anvender vores</a:t>
            </a:r>
            <a:r>
              <a:rPr lang="da-DK" altLang="da-DK" sz="900" b="0" kern="1200" baseline="0" noProof="1">
                <a:solidFill>
                  <a:schemeClr val="tx1"/>
                </a:solidFill>
                <a:latin typeface="Barlow" panose="00000500000000000000" pitchFamily="2" charset="0"/>
                <a:ea typeface="+mn-ea"/>
                <a:cs typeface="Arial" panose="020B0604020202020204" pitchFamily="34" charset="0"/>
              </a:rPr>
              <a:t> sekundære </a:t>
            </a:r>
            <a:r>
              <a:rPr lang="da-DK" altLang="da-DK" sz="900" b="0" kern="1200" noProof="1">
                <a:solidFill>
                  <a:schemeClr val="tx1"/>
                </a:solidFill>
                <a:latin typeface="Barlow" panose="00000500000000000000" pitchFamily="2"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Barlow" panose="00000500000000000000" pitchFamily="2" charset="0"/>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2205038"/>
            <a:ext cx="2327618" cy="319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Barlow" panose="00000500000000000000" pitchFamily="2" charset="0"/>
                <a:ea typeface="+mn-ea"/>
                <a:cs typeface="Arial" panose="020B0604020202020204" pitchFamily="34" charset="0"/>
              </a:rPr>
              <a:t>SKABELONENS FARVER</a:t>
            </a:r>
          </a:p>
          <a:p>
            <a:pPr eaLnBrk="1" hangingPunct="1">
              <a:lnSpc>
                <a:spcPct val="90000"/>
              </a:lnSpc>
              <a:spcAft>
                <a:spcPts val="600"/>
              </a:spcAft>
              <a:defRPr/>
            </a:pPr>
            <a:r>
              <a:rPr lang="da-DK" sz="900" b="0" kern="1200" noProof="1">
                <a:solidFill>
                  <a:schemeClr val="tx1"/>
                </a:solidFill>
                <a:latin typeface="Barlow" panose="00000500000000000000" pitchFamily="2"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Barlow" panose="00000500000000000000" pitchFamily="2"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Barlow" panose="00000500000000000000" pitchFamily="2" charset="0"/>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Barlow" panose="00000500000000000000" pitchFamily="2" charset="0"/>
                <a:cs typeface="Arial" panose="020B0604020202020204" pitchFamily="34" charset="0"/>
              </a:rPr>
              <a:t>BILLEDSTØRRELSER</a:t>
            </a:r>
          </a:p>
          <a:p>
            <a:pPr eaLnBrk="1" hangingPunct="1">
              <a:lnSpc>
                <a:spcPct val="90000"/>
              </a:lnSpc>
              <a:spcAft>
                <a:spcPts val="600"/>
              </a:spcAft>
              <a:defRPr/>
            </a:pPr>
            <a:r>
              <a:rPr lang="da-DK" sz="900" b="0" noProof="1">
                <a:solidFill>
                  <a:schemeClr val="tx1"/>
                </a:solidFill>
                <a:latin typeface="Barlow" panose="00000500000000000000" pitchFamily="2" charset="0"/>
                <a:cs typeface="Arial" panose="020B0604020202020204" pitchFamily="34" charset="0"/>
              </a:rPr>
              <a:t>Sørg</a:t>
            </a:r>
            <a:r>
              <a:rPr lang="da-DK" sz="900" b="0" baseline="0" noProof="1">
                <a:solidFill>
                  <a:schemeClr val="tx1"/>
                </a:solidFill>
                <a:latin typeface="Barlow" panose="00000500000000000000" pitchFamily="2" charset="0"/>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Barlow" panose="00000500000000000000" pitchFamily="2" charset="0"/>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Barlow" panose="00000500000000000000" pitchFamily="2" charset="0"/>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Barlow" panose="00000500000000000000" pitchFamily="2" charset="0"/>
                <a:cs typeface="Arial" panose="020B0604020202020204" pitchFamily="34" charset="0"/>
              </a:rPr>
            </a:br>
            <a:r>
              <a:rPr lang="da-DK" sz="900" b="1" baseline="0" noProof="1">
                <a:solidFill>
                  <a:schemeClr val="tx1"/>
                </a:solidFill>
                <a:latin typeface="Barlow" panose="00000500000000000000" pitchFamily="2" charset="0"/>
                <a:cs typeface="Arial" panose="020B0604020202020204" pitchFamily="34" charset="0"/>
              </a:rPr>
              <a:t>Gem som  - Gennemse - Komprimeringsindstillinger. </a:t>
            </a:r>
            <a:r>
              <a:rPr lang="da-DK" sz="900" b="0" baseline="0" noProof="1">
                <a:solidFill>
                  <a:schemeClr val="tx1"/>
                </a:solidFill>
                <a:latin typeface="Barlow" panose="00000500000000000000" pitchFamily="2" charset="0"/>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2205038"/>
            <a:ext cx="2285301"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Barlow" panose="00000500000000000000" pitchFamily="2" charset="0"/>
                <a:ea typeface="+mn-ea"/>
                <a:cs typeface="Arial" panose="020B0604020202020204" pitchFamily="34" charset="0"/>
              </a:rPr>
              <a:t>INDSÆT BILLEDE</a:t>
            </a:r>
          </a:p>
          <a:p>
            <a:pPr eaLnBrk="1" hangingPunct="1">
              <a:lnSpc>
                <a:spcPct val="90000"/>
              </a:lnSpc>
              <a:spcAft>
                <a:spcPts val="600"/>
              </a:spcAft>
              <a:defRPr/>
            </a:pPr>
            <a:r>
              <a:rPr lang="da-DK" sz="900" b="0" kern="1200" noProof="1">
                <a:solidFill>
                  <a:schemeClr val="tx1"/>
                </a:solidFill>
                <a:latin typeface="Barlow" panose="00000500000000000000" pitchFamily="2" charset="0"/>
                <a:ea typeface="+mn-ea"/>
                <a:cs typeface="Arial" panose="020B0604020202020204" pitchFamily="34" charset="0"/>
              </a:rPr>
              <a:t>På layouts med billedholder: Klik på ikon og vælg </a:t>
            </a:r>
            <a:r>
              <a:rPr lang="da-DK" sz="900" b="1" kern="1200" noProof="1">
                <a:solidFill>
                  <a:schemeClr val="tx1"/>
                </a:solidFill>
                <a:latin typeface="Barlow" panose="00000500000000000000" pitchFamily="2"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Barlow" panose="00000500000000000000" pitchFamily="2"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Barlow" panose="00000500000000000000" pitchFamily="2" charset="0"/>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Barlow" panose="00000500000000000000" pitchFamily="2" charset="0"/>
                <a:cs typeface="Arial" panose="020B0604020202020204" pitchFamily="34" charset="0"/>
              </a:rPr>
              <a:t>BESKÆR BILLEDE</a:t>
            </a:r>
          </a:p>
          <a:p>
            <a:pPr eaLnBrk="1" hangingPunct="1">
              <a:lnSpc>
                <a:spcPct val="90000"/>
              </a:lnSpc>
              <a:spcAft>
                <a:spcPts val="600"/>
              </a:spcAft>
              <a:defRPr/>
            </a:pPr>
            <a:r>
              <a:rPr lang="da-DK" sz="900" b="1" kern="1200" noProof="1">
                <a:solidFill>
                  <a:schemeClr val="tx1"/>
                </a:solidFill>
                <a:latin typeface="Barlow" panose="00000500000000000000" pitchFamily="2" charset="0"/>
                <a:ea typeface="+mn-ea"/>
                <a:cs typeface="Arial" panose="020B0604020202020204" pitchFamily="34" charset="0"/>
              </a:rPr>
              <a:t>1</a:t>
            </a:r>
            <a:r>
              <a:rPr lang="da-DK" sz="900" b="0" kern="1200" noProof="1">
                <a:solidFill>
                  <a:schemeClr val="tx1"/>
                </a:solidFill>
                <a:latin typeface="Barlow" panose="00000500000000000000" pitchFamily="2" charset="0"/>
                <a:ea typeface="+mn-ea"/>
                <a:cs typeface="Arial" panose="020B0604020202020204" pitchFamily="34" charset="0"/>
              </a:rPr>
              <a:t>. Klik </a:t>
            </a:r>
            <a:r>
              <a:rPr lang="da-DK" sz="900" b="1" kern="1200" noProof="1">
                <a:solidFill>
                  <a:schemeClr val="tx1"/>
                </a:solidFill>
                <a:latin typeface="Barlow" panose="00000500000000000000" pitchFamily="2" charset="0"/>
                <a:ea typeface="+mn-ea"/>
                <a:cs typeface="Arial" panose="020B0604020202020204" pitchFamily="34" charset="0"/>
              </a:rPr>
              <a:t>Beskær</a:t>
            </a:r>
            <a:r>
              <a:rPr lang="da-DK" sz="900" b="0" kern="1200" noProof="1">
                <a:solidFill>
                  <a:schemeClr val="tx1"/>
                </a:solidFill>
                <a:latin typeface="Barlow" panose="00000500000000000000" pitchFamily="2" charset="0"/>
                <a:ea typeface="+mn-ea"/>
                <a:cs typeface="Arial" panose="020B0604020202020204" pitchFamily="34" charset="0"/>
              </a:rPr>
              <a:t> </a:t>
            </a:r>
            <a:r>
              <a:rPr lang="da-DK" sz="900" b="0" i="1" kern="1200" noProof="1">
                <a:solidFill>
                  <a:schemeClr val="tx1"/>
                </a:solidFill>
                <a:latin typeface="Barlow" panose="00000500000000000000" pitchFamily="2" charset="0"/>
                <a:ea typeface="+mn-ea"/>
                <a:cs typeface="Arial" panose="020B0604020202020204" pitchFamily="34" charset="0"/>
              </a:rPr>
              <a:t>(højreklik på billedet og tryk på ikonet som er vist til højre) </a:t>
            </a:r>
            <a:r>
              <a:rPr lang="da-DK" sz="900" b="0" kern="1200" noProof="1">
                <a:solidFill>
                  <a:schemeClr val="tx1"/>
                </a:solidFill>
                <a:latin typeface="Barlow" panose="00000500000000000000" pitchFamily="2"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Barlow" panose="00000500000000000000" pitchFamily="2" charset="0"/>
                <a:ea typeface="+mn-ea"/>
                <a:cs typeface="Arial" panose="020B0604020202020204" pitchFamily="34" charset="0"/>
              </a:rPr>
              <a:t>2. </a:t>
            </a:r>
            <a:r>
              <a:rPr lang="da-DK" sz="900" b="0" kern="1200" noProof="1">
                <a:solidFill>
                  <a:schemeClr val="tx1"/>
                </a:solidFill>
                <a:latin typeface="Barlow" panose="00000500000000000000" pitchFamily="2" charset="0"/>
                <a:ea typeface="+mn-ea"/>
                <a:cs typeface="Arial" panose="020B0604020202020204" pitchFamily="34" charset="0"/>
              </a:rPr>
              <a:t>Ønsker du at skalere billedet </a:t>
            </a:r>
            <a:r>
              <a:rPr lang="da-DK" sz="900" i="1" kern="1200" noProof="1">
                <a:solidFill>
                  <a:schemeClr val="tx1"/>
                </a:solidFill>
                <a:latin typeface="Barlow" panose="00000500000000000000" pitchFamily="2" charset="0"/>
                <a:ea typeface="+mn-ea"/>
                <a:cs typeface="Arial" panose="020B0604020202020204" pitchFamily="34" charset="0"/>
              </a:rPr>
              <a:t>(ændre billedets størrelse uden at ændre dets proportioner)</a:t>
            </a:r>
            <a:r>
              <a:rPr lang="da-DK" sz="900" b="0" i="1" kern="1200" noProof="1">
                <a:solidFill>
                  <a:schemeClr val="tx1"/>
                </a:solidFill>
                <a:latin typeface="Barlow" panose="00000500000000000000" pitchFamily="2" charset="0"/>
                <a:ea typeface="+mn-ea"/>
                <a:cs typeface="Arial" panose="020B0604020202020204" pitchFamily="34" charset="0"/>
              </a:rPr>
              <a:t>, </a:t>
            </a:r>
            <a:r>
              <a:rPr lang="da-DK" sz="900" b="0" kern="1200" noProof="1">
                <a:solidFill>
                  <a:schemeClr val="tx1"/>
                </a:solidFill>
                <a:latin typeface="Barlow" panose="00000500000000000000" pitchFamily="2" charset="0"/>
                <a:ea typeface="+mn-ea"/>
                <a:cs typeface="Arial" panose="020B0604020202020204" pitchFamily="34" charset="0"/>
              </a:rPr>
              <a:t>så hold </a:t>
            </a:r>
            <a:r>
              <a:rPr lang="da-DK" sz="900" b="1" kern="1200" noProof="1">
                <a:solidFill>
                  <a:schemeClr val="tx1"/>
                </a:solidFill>
                <a:latin typeface="Barlow" panose="00000500000000000000" pitchFamily="2" charset="0"/>
                <a:ea typeface="+mn-ea"/>
                <a:cs typeface="Arial" panose="020B0604020202020204" pitchFamily="34" charset="0"/>
              </a:rPr>
              <a:t>SHIFT</a:t>
            </a:r>
            <a:r>
              <a:rPr lang="da-DK" sz="900" b="0" kern="1200" noProof="1">
                <a:solidFill>
                  <a:schemeClr val="tx1"/>
                </a:solidFill>
                <a:latin typeface="Barlow" panose="00000500000000000000" pitchFamily="2"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Barlow" panose="00000500000000000000" pitchFamily="2" charset="0"/>
                <a:ea typeface="+mn-ea"/>
                <a:cs typeface="Arial" panose="020B0604020202020204" pitchFamily="34" charset="0"/>
              </a:rPr>
              <a:t>3. </a:t>
            </a:r>
            <a:r>
              <a:rPr lang="da-DK" sz="900" b="0" kern="1200" noProof="1">
                <a:solidFill>
                  <a:schemeClr val="tx1"/>
                </a:solidFill>
                <a:latin typeface="Barlow" panose="00000500000000000000" pitchFamily="2" charset="0"/>
                <a:ea typeface="+mn-ea"/>
                <a:cs typeface="Arial" panose="020B0604020202020204" pitchFamily="34" charset="0"/>
              </a:rPr>
              <a:t>Højreklik på billedet og vælg </a:t>
            </a:r>
            <a:r>
              <a:rPr lang="da-DK" sz="900" b="1" kern="1200" noProof="1">
                <a:solidFill>
                  <a:schemeClr val="tx1"/>
                </a:solidFill>
                <a:latin typeface="Barlow" panose="00000500000000000000" pitchFamily="2"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Barlow" panose="00000500000000000000" pitchFamily="2" charset="0"/>
                <a:ea typeface="+mn-ea"/>
                <a:cs typeface="Arial" panose="020B0604020202020204" pitchFamily="34" charset="0"/>
              </a:rPr>
              <a:t>Tip: </a:t>
            </a:r>
            <a:r>
              <a:rPr lang="da-DK" sz="900" b="0" kern="1200" noProof="1">
                <a:solidFill>
                  <a:schemeClr val="tx1"/>
                </a:solidFill>
                <a:latin typeface="Barlow" panose="00000500000000000000" pitchFamily="2"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Barlow" panose="00000500000000000000" pitchFamily="2"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647519"/>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Barlow" panose="00000500000000000000" pitchFamily="2" charset="0"/>
                <a:cs typeface="Arial" panose="020B0604020202020204" pitchFamily="34" charset="0"/>
              </a:rPr>
              <a:t>MERE INFORMATION</a:t>
            </a:r>
          </a:p>
          <a:p>
            <a:pPr eaLnBrk="1" hangingPunct="1">
              <a:lnSpc>
                <a:spcPct val="90000"/>
              </a:lnSpc>
              <a:spcAft>
                <a:spcPts val="600"/>
              </a:spcAft>
              <a:defRPr/>
            </a:pPr>
            <a:r>
              <a:rPr lang="da-DK" sz="900" b="0" noProof="1">
                <a:solidFill>
                  <a:schemeClr val="tx1"/>
                </a:solidFill>
                <a:latin typeface="Barlow" panose="00000500000000000000" pitchFamily="2" charset="0"/>
                <a:cs typeface="Arial" panose="020B0604020202020204" pitchFamily="34" charset="0"/>
              </a:rPr>
              <a:t>Se</a:t>
            </a:r>
            <a:r>
              <a:rPr lang="da-DK" sz="900" b="0" baseline="0" noProof="1">
                <a:solidFill>
                  <a:schemeClr val="tx1"/>
                </a:solidFill>
                <a:latin typeface="Barlow" panose="00000500000000000000" pitchFamily="2" charset="0"/>
                <a:cs typeface="Arial" panose="020B0604020202020204" pitchFamily="34" charset="0"/>
              </a:rPr>
              <a:t> designguiden</a:t>
            </a:r>
            <a:r>
              <a:rPr lang="da-DK" sz="900" b="0" noProof="1">
                <a:solidFill>
                  <a:schemeClr val="tx1"/>
                </a:solidFill>
                <a:latin typeface="Barlow" panose="00000500000000000000" pitchFamily="2" charset="0"/>
                <a:cs typeface="Arial" panose="020B0604020202020204" pitchFamily="34" charset="0"/>
              </a:rPr>
              <a:t> på</a:t>
            </a:r>
            <a:br>
              <a:rPr lang="da-DK" sz="900" b="0" baseline="0" noProof="1">
                <a:solidFill>
                  <a:schemeClr val="tx1"/>
                </a:solidFill>
                <a:latin typeface="Barlow" panose="00000500000000000000" pitchFamily="2" charset="0"/>
                <a:cs typeface="Arial" panose="020B0604020202020204" pitchFamily="34" charset="0"/>
              </a:rPr>
            </a:br>
            <a:r>
              <a:rPr lang="da-DK" sz="900" b="0" kern="1200" baseline="0" dirty="0">
                <a:solidFill>
                  <a:schemeClr val="tx1"/>
                </a:solidFill>
                <a:effectLst/>
                <a:latin typeface="Barlow" panose="00000500000000000000" pitchFamily="2"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Barlow" panose="00000500000000000000" pitchFamily="2" charset="0"/>
              <a:cs typeface="Arial" panose="020B0604020202020204" pitchFamily="34" charset="0"/>
            </a:endParaRPr>
          </a:p>
        </p:txBody>
      </p:sp>
      <p:sp>
        <p:nvSpPr>
          <p:cNvPr id="16" name="Text Box 48"/>
          <p:cNvSpPr txBox="1">
            <a:spLocks noChangeArrowheads="1"/>
          </p:cNvSpPr>
          <p:nvPr userDrawn="1"/>
        </p:nvSpPr>
        <p:spPr bwMode="auto">
          <a:xfrm>
            <a:off x="3428374" y="2205038"/>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Barlow" panose="00000500000000000000" pitchFamily="2" charset="0"/>
                <a:ea typeface="+mn-ea"/>
                <a:cs typeface="Arial" panose="020B0604020202020204" pitchFamily="34" charset="0"/>
              </a:rPr>
              <a:t>LAV NYT DIAS/SLIDE </a:t>
            </a:r>
            <a:r>
              <a:rPr lang="da-DK" sz="900" b="0" kern="1200" spc="0" noProof="1">
                <a:solidFill>
                  <a:schemeClr val="tx1"/>
                </a:solidFill>
                <a:latin typeface="Barlow" panose="00000500000000000000" pitchFamily="2"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Barlow" panose="00000500000000000000" pitchFamily="2" charset="0"/>
                <a:ea typeface="+mn-ea"/>
                <a:cs typeface="Arial" panose="020B0604020202020204" pitchFamily="34" charset="0"/>
              </a:rPr>
              <a:t> </a:t>
            </a:r>
            <a:br>
              <a:rPr lang="da-DK" sz="800" b="1" kern="1200" noProof="1">
                <a:solidFill>
                  <a:schemeClr val="tx1"/>
                </a:solidFill>
                <a:latin typeface="Barlow" panose="00000500000000000000" pitchFamily="2" charset="0"/>
                <a:ea typeface="+mn-ea"/>
                <a:cs typeface="Arial" panose="020B0604020202020204" pitchFamily="34" charset="0"/>
              </a:rPr>
            </a:br>
            <a:r>
              <a:rPr lang="da-DK" altLang="da-DK" sz="900" b="1" kern="1200" noProof="1">
                <a:solidFill>
                  <a:schemeClr val="tx1"/>
                </a:solidFill>
                <a:latin typeface="Barlow" panose="00000500000000000000" pitchFamily="2" charset="0"/>
                <a:ea typeface="+mn-ea"/>
                <a:cs typeface="Arial" panose="020B0604020202020204" pitchFamily="34" charset="0"/>
              </a:rPr>
              <a:t>1. </a:t>
            </a:r>
            <a:r>
              <a:rPr lang="da-DK" altLang="da-DK" sz="900" kern="1200" noProof="1">
                <a:solidFill>
                  <a:schemeClr val="tx1"/>
                </a:solidFill>
                <a:latin typeface="Barlow" panose="00000500000000000000" pitchFamily="2" charset="0"/>
                <a:ea typeface="+mn-ea"/>
                <a:cs typeface="Arial" panose="020B0604020202020204" pitchFamily="34" charset="0"/>
              </a:rPr>
              <a:t>Klik på </a:t>
            </a:r>
            <a:r>
              <a:rPr lang="da-DK" altLang="da-DK" sz="900" b="1" kern="1200" noProof="1">
                <a:solidFill>
                  <a:schemeClr val="tx1"/>
                </a:solidFill>
                <a:latin typeface="Barlow" panose="00000500000000000000" pitchFamily="2"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Barlow" panose="00000500000000000000" pitchFamily="2" charset="0"/>
                <a:cs typeface="Arial" panose="020B0604020202020204" pitchFamily="34" charset="0"/>
              </a:rPr>
              <a:t>2.</a:t>
            </a:r>
            <a:r>
              <a:rPr lang="da-DK" altLang="da-DK" sz="900" b="1" baseline="0" noProof="1">
                <a:solidFill>
                  <a:schemeClr val="tx1"/>
                </a:solidFill>
                <a:latin typeface="Barlow" panose="00000500000000000000" pitchFamily="2" charset="0"/>
                <a:cs typeface="Arial" panose="020B0604020202020204" pitchFamily="34" charset="0"/>
              </a:rPr>
              <a:t> </a:t>
            </a:r>
            <a:r>
              <a:rPr lang="da-DK" altLang="da-DK" sz="900" baseline="0" noProof="1">
                <a:solidFill>
                  <a:schemeClr val="tx1"/>
                </a:solidFill>
                <a:latin typeface="Barlow" panose="00000500000000000000" pitchFamily="2" charset="0"/>
                <a:cs typeface="Arial" panose="020B0604020202020204" pitchFamily="34" charset="0"/>
              </a:rPr>
              <a:t>Under knappen </a:t>
            </a:r>
            <a:r>
              <a:rPr lang="da-DK" altLang="da-DK" sz="900" b="1" baseline="0" noProof="1">
                <a:solidFill>
                  <a:schemeClr val="tx1"/>
                </a:solidFill>
                <a:latin typeface="Barlow" panose="00000500000000000000" pitchFamily="2" charset="0"/>
                <a:cs typeface="Arial" panose="020B0604020202020204" pitchFamily="34" charset="0"/>
              </a:rPr>
              <a:t>Nyt dias/Nyt slide</a:t>
            </a:r>
            <a:r>
              <a:rPr lang="da-DK" altLang="da-DK" sz="900" baseline="0" noProof="1">
                <a:solidFill>
                  <a:schemeClr val="tx1"/>
                </a:solidFill>
                <a:latin typeface="Barlow" panose="00000500000000000000" pitchFamily="2" charset="0"/>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Barlow" panose="00000500000000000000" pitchFamily="2" charset="0"/>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Barlow" panose="00000500000000000000" pitchFamily="2"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Barlow" panose="00000500000000000000" pitchFamily="2"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Barlow" panose="00000500000000000000" pitchFamily="2" charset="0"/>
                <a:ea typeface="+mn-ea"/>
                <a:cs typeface="Arial" panose="020B0604020202020204" pitchFamily="34" charset="0"/>
              </a:rPr>
              <a:t>For at få et ensartet udtryk i vores præsentationer er der</a:t>
            </a:r>
            <a:r>
              <a:rPr lang="da-DK" sz="900" b="0" kern="1200" baseline="0" noProof="1">
                <a:solidFill>
                  <a:schemeClr val="tx1"/>
                </a:solidFill>
                <a:latin typeface="Barlow" panose="00000500000000000000" pitchFamily="2" charset="0"/>
                <a:ea typeface="+mn-ea"/>
                <a:cs typeface="Arial" panose="020B0604020202020204" pitchFamily="34" charset="0"/>
              </a:rPr>
              <a:t> guidelines i form af </a:t>
            </a:r>
            <a:r>
              <a:rPr lang="da-DK" sz="900" b="1" kern="1200" baseline="0" noProof="1">
                <a:solidFill>
                  <a:schemeClr val="tx1"/>
                </a:solidFill>
                <a:latin typeface="Barlow" panose="00000500000000000000" pitchFamily="2" charset="0"/>
                <a:ea typeface="+mn-ea"/>
                <a:cs typeface="Arial" panose="020B0604020202020204" pitchFamily="34" charset="0"/>
              </a:rPr>
              <a:t>Hjælpelinjer. </a:t>
            </a:r>
            <a:r>
              <a:rPr lang="da-DK" sz="900" b="0" kern="1200" baseline="0" noProof="1">
                <a:solidFill>
                  <a:schemeClr val="tx1"/>
                </a:solidFill>
                <a:latin typeface="Barlow" panose="00000500000000000000" pitchFamily="2" charset="0"/>
                <a:ea typeface="+mn-ea"/>
                <a:cs typeface="Arial" panose="020B0604020202020204" pitchFamily="34" charset="0"/>
              </a:rPr>
              <a:t>For at se disse: </a:t>
            </a:r>
            <a:endParaRPr lang="da-DK" sz="900" b="0" kern="1200" noProof="1">
              <a:solidFill>
                <a:schemeClr val="tx1"/>
              </a:solidFill>
              <a:latin typeface="Barlow" panose="00000500000000000000" pitchFamily="2"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Barlow" panose="00000500000000000000" pitchFamily="2" charset="0"/>
                <a:ea typeface="+mn-ea"/>
                <a:cs typeface="Arial" panose="020B0604020202020204" pitchFamily="34" charset="0"/>
              </a:rPr>
              <a:t>1. </a:t>
            </a:r>
            <a:r>
              <a:rPr lang="da-DK" sz="900" b="0" kern="1200" noProof="1">
                <a:solidFill>
                  <a:schemeClr val="tx1"/>
                </a:solidFill>
                <a:latin typeface="Barlow" panose="00000500000000000000" pitchFamily="2" charset="0"/>
                <a:ea typeface="+mn-ea"/>
                <a:cs typeface="Arial" panose="020B0604020202020204" pitchFamily="34" charset="0"/>
              </a:rPr>
              <a:t>Klik på </a:t>
            </a:r>
            <a:r>
              <a:rPr lang="da-DK" sz="900" b="1" kern="1200" noProof="1">
                <a:solidFill>
                  <a:schemeClr val="tx1"/>
                </a:solidFill>
                <a:latin typeface="Barlow" panose="00000500000000000000" pitchFamily="2"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Barlow" panose="00000500000000000000" pitchFamily="2" charset="0"/>
                <a:ea typeface="+mn-ea"/>
                <a:cs typeface="Arial" panose="020B0604020202020204" pitchFamily="34" charset="0"/>
              </a:rPr>
              <a:t>2. </a:t>
            </a:r>
            <a:r>
              <a:rPr lang="da-DK" sz="900" b="0" kern="1200" noProof="1">
                <a:solidFill>
                  <a:schemeClr val="tx1"/>
                </a:solidFill>
                <a:latin typeface="Barlow" panose="00000500000000000000" pitchFamily="2" charset="0"/>
                <a:ea typeface="+mn-ea"/>
                <a:cs typeface="Arial" panose="020B0604020202020204" pitchFamily="34" charset="0"/>
              </a:rPr>
              <a:t>Vælg </a:t>
            </a:r>
            <a:r>
              <a:rPr lang="da-DK" sz="900" b="1" kern="1200" noProof="1">
                <a:solidFill>
                  <a:schemeClr val="tx1"/>
                </a:solidFill>
                <a:latin typeface="Barlow" panose="00000500000000000000" pitchFamily="2" charset="0"/>
                <a:ea typeface="+mn-ea"/>
                <a:cs typeface="Arial" panose="020B0604020202020204" pitchFamily="34" charset="0"/>
              </a:rPr>
              <a:t>Gitterlinjer</a:t>
            </a:r>
            <a:r>
              <a:rPr lang="da-DK" sz="900" b="0" kern="1200" noProof="1">
                <a:solidFill>
                  <a:schemeClr val="tx1"/>
                </a:solidFill>
                <a:latin typeface="Barlow" panose="00000500000000000000" pitchFamily="2" charset="0"/>
                <a:ea typeface="+mn-ea"/>
                <a:cs typeface="Arial" panose="020B0604020202020204" pitchFamily="34" charset="0"/>
              </a:rPr>
              <a:t> og/eller </a:t>
            </a:r>
            <a:r>
              <a:rPr lang="da-DK" sz="900" b="1" kern="1200" noProof="1">
                <a:solidFill>
                  <a:schemeClr val="tx1"/>
                </a:solidFill>
                <a:latin typeface="Barlow" panose="00000500000000000000" pitchFamily="2"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Barlow" panose="00000500000000000000" pitchFamily="2" charset="0"/>
                <a:ea typeface="+mn-ea"/>
                <a:cs typeface="Arial" panose="020B0604020202020204" pitchFamily="34" charset="0"/>
              </a:rPr>
              <a:t>Tip: </a:t>
            </a:r>
            <a:r>
              <a:rPr lang="da-DK" sz="900" b="0" kern="1200" noProof="1">
                <a:solidFill>
                  <a:srgbClr val="DF6752"/>
                </a:solidFill>
                <a:latin typeface="Barlow" panose="00000500000000000000" pitchFamily="2" charset="0"/>
                <a:ea typeface="+mn-ea"/>
                <a:cs typeface="Arial" panose="020B0604020202020204" pitchFamily="34" charset="0"/>
              </a:rPr>
              <a:t>Tryk </a:t>
            </a:r>
            <a:r>
              <a:rPr lang="da-DK" sz="900" b="1" kern="1200" noProof="1">
                <a:solidFill>
                  <a:srgbClr val="DF6752"/>
                </a:solidFill>
                <a:latin typeface="Barlow" panose="00000500000000000000" pitchFamily="2" charset="0"/>
                <a:ea typeface="+mn-ea"/>
                <a:cs typeface="Arial" panose="020B0604020202020204" pitchFamily="34" charset="0"/>
              </a:rPr>
              <a:t>Alt + F9</a:t>
            </a:r>
            <a:r>
              <a:rPr lang="da-DK" sz="900" b="0" kern="1200" noProof="1">
                <a:solidFill>
                  <a:srgbClr val="DF6752"/>
                </a:solidFill>
                <a:latin typeface="Barlow" panose="00000500000000000000" pitchFamily="2"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Barlow" panose="00000500000000000000" pitchFamily="2" charset="0"/>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486989"/>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903752"/>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867115"/>
            <a:ext cx="319516" cy="568784"/>
          </a:xfrm>
          <a:prstGeom prst="rect">
            <a:avLst/>
          </a:prstGeom>
        </p:spPr>
      </p:pic>
      <p:sp>
        <p:nvSpPr>
          <p:cNvPr id="22" name="Rektangel 21"/>
          <p:cNvSpPr/>
          <p:nvPr userDrawn="1"/>
        </p:nvSpPr>
        <p:spPr>
          <a:xfrm>
            <a:off x="766763" y="651963"/>
            <a:ext cx="6096000" cy="1200329"/>
          </a:xfrm>
          <a:prstGeom prst="rect">
            <a:avLst/>
          </a:prstGeom>
        </p:spPr>
        <p:txBody>
          <a:bodyPr lIns="0" rIns="72000">
            <a:spAutoFit/>
          </a:bodyPr>
          <a:lstStyle/>
          <a:p>
            <a:r>
              <a:rPr lang="en-US" sz="3600" b="1" spc="300" dirty="0">
                <a:latin typeface="Barlow" panose="00000500000000000000" pitchFamily="2" charset="0"/>
              </a:rPr>
              <a:t>BRUGERGUIDE</a:t>
            </a:r>
            <a:br>
              <a:rPr lang="en-US" sz="3600" b="1" spc="300" dirty="0">
                <a:latin typeface="Barlow" panose="00000500000000000000" pitchFamily="2" charset="0"/>
              </a:rPr>
            </a:br>
            <a:endParaRPr lang="da-DK" sz="3600" b="1" spc="300" dirty="0">
              <a:latin typeface="Barlow" panose="00000500000000000000" pitchFamily="2" charset="0"/>
            </a:endParaRPr>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spc="170" baseline="0">
                <a:latin typeface="Barlow ExtraBold" panose="00000900000000000000" pitchFamily="2" charset="0"/>
              </a:defRPr>
            </a:lvl1pPr>
          </a:lstStyle>
          <a:p>
            <a:pPr lvl="0"/>
            <a:r>
              <a:rPr lang="da-DK" dirty="0"/>
              <a:t>INDSÆT POWERPOINT- ELLER ENHEDSNAVN HER</a:t>
            </a:r>
          </a:p>
        </p:txBody>
      </p:sp>
    </p:spTree>
    <p:extLst>
      <p:ext uri="{BB962C8B-B14F-4D97-AF65-F5344CB8AC3E}">
        <p14:creationId xmlns:p14="http://schemas.microsoft.com/office/powerpoint/2010/main" val="61197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AF NAVN NAVNESEN</a:t>
            </a: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pic>
        <p:nvPicPr>
          <p:cNvPr id="31" name="Billede 30"/>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vl1pPr>
          </a:lstStyle>
          <a:p>
            <a:r>
              <a:rPr lang="en-US" dirty="0"/>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endParaRPr lang="da-DK" dirty="0"/>
          </a:p>
        </p:txBody>
      </p:sp>
      <p:sp>
        <p:nvSpPr>
          <p:cNvPr id="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spc="170" baseline="0">
                <a:latin typeface="Barlow ExtraBold" panose="00000900000000000000" pitchFamily="2" charset="0"/>
              </a:defRPr>
            </a:lvl1pPr>
          </a:lstStyle>
          <a:p>
            <a:pPr lvl="0"/>
            <a:r>
              <a:rPr lang="da-DK" dirty="0"/>
              <a:t>INDSÆT POWERPOINT- ELLER ENHEDSNAVN HER</a:t>
            </a:r>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a:lvl1pPr>
          </a:lstStyle>
          <a:p>
            <a:r>
              <a:rPr lang="en-US" dirty="0"/>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spc="170" baseline="0">
                <a:latin typeface="Barlow ExtraBold" panose="00000900000000000000" pitchFamily="2" charset="0"/>
              </a:defRPr>
            </a:lvl1pPr>
          </a:lstStyle>
          <a:p>
            <a:pPr lvl="0"/>
            <a:r>
              <a:rPr lang="da-DK" dirty="0"/>
              <a:t>INDSÆT POWERPOINT- ELLER ENHEDSNAVN HER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vl1pPr>
          </a:lstStyle>
          <a:p>
            <a:r>
              <a:rPr lang="en-US" dirty="0"/>
              <a:t>KLIK HER FOR AT ÆNDRE TITEL</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spc="170" baseline="0">
                <a:latin typeface="Barlow ExtraBold" panose="00000900000000000000" pitchFamily="2" charset="0"/>
              </a:defRPr>
            </a:lvl1pPr>
          </a:lstStyle>
          <a:p>
            <a:pPr lvl="0"/>
            <a:r>
              <a:rPr lang="da-DK" dirty="0"/>
              <a:t>INDSÆT POWERPOINT- ELLER ENHEDSNAVN HER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spc="170" baseline="0">
                <a:latin typeface="Barlow ExtraBold" panose="00000900000000000000" pitchFamily="2" charset="0"/>
              </a:defRPr>
            </a:lvl1pPr>
          </a:lstStyle>
          <a:p>
            <a:pPr lvl="0"/>
            <a:r>
              <a:rPr lang="da-DK" dirty="0"/>
              <a:t>INDSÆT POWERPOINT- ELLER ENHEDSNAVN HER</a:t>
            </a:r>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a:solidFill>
                  <a:schemeClr val="bg1"/>
                </a:solidFill>
              </a:defRPr>
            </a:lvl1pPr>
          </a:lstStyle>
          <a:p>
            <a:r>
              <a:rPr lang="en-US" dirty="0"/>
              <a:t>KLIK HER FOR AT ÆNDRE TITEL</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spc="170" baseline="0">
                <a:solidFill>
                  <a:schemeClr val="bg1"/>
                </a:solidFill>
                <a:latin typeface="Barlow ExtraBold" panose="00000900000000000000" pitchFamily="2" charset="0"/>
              </a:defRPr>
            </a:lvl1pPr>
          </a:lstStyle>
          <a:p>
            <a:pPr lvl="0"/>
            <a:r>
              <a:rPr lang="da-DK" dirty="0"/>
              <a:t>INDSÆT POWERPOINT- ELLER ENHEDSNAVN HER</a:t>
            </a:r>
          </a:p>
        </p:txBody>
      </p:sp>
      <p:grpSp>
        <p:nvGrpSpPr>
          <p:cNvPr id="14" name="Gruppe 13"/>
          <p:cNvGrpSpPr/>
          <p:nvPr userDrawn="1"/>
        </p:nvGrpSpPr>
        <p:grpSpPr>
          <a:xfrm>
            <a:off x="365247" y="6326123"/>
            <a:ext cx="254206" cy="270784"/>
            <a:chOff x="5880100" y="5659438"/>
            <a:chExt cx="511175" cy="544512"/>
          </a:xfrm>
          <a:solidFill>
            <a:schemeClr val="bg1"/>
          </a:solidFill>
        </p:grpSpPr>
        <p:sp>
          <p:nvSpPr>
            <p:cNvPr id="15"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18" name="Заголовок 1"/>
          <p:cNvSpPr txBox="1">
            <a:spLocks/>
          </p:cNvSpPr>
          <p:nvPr userDrawn="1"/>
        </p:nvSpPr>
        <p:spPr>
          <a:xfrm>
            <a:off x="766763"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r>
              <a:rPr lang="en-US" sz="600" b="0" spc="170" baseline="0" dirty="0">
                <a:solidFill>
                  <a:schemeClr val="bg1"/>
                </a:solidFill>
                <a:latin typeface="Barlow ExtraBold" panose="00000900000000000000" pitchFamily="2" charset="0"/>
              </a:rPr>
              <a:t>AALBORG</a:t>
            </a:r>
          </a:p>
          <a:p>
            <a:r>
              <a:rPr lang="en-US" sz="600" b="0" spc="170" baseline="0" dirty="0">
                <a:solidFill>
                  <a:schemeClr val="bg1"/>
                </a:solidFill>
                <a:latin typeface="Barlow ExtraBold" panose="00000900000000000000" pitchFamily="2" charset="0"/>
              </a:rPr>
              <a:t>UNIVERSITET</a:t>
            </a:r>
          </a:p>
        </p:txBody>
      </p:sp>
    </p:spTree>
    <p:extLst>
      <p:ext uri="{BB962C8B-B14F-4D97-AF65-F5344CB8AC3E}">
        <p14:creationId xmlns:p14="http://schemas.microsoft.com/office/powerpoint/2010/main" val="17474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spc="170" baseline="0">
                <a:solidFill>
                  <a:schemeClr val="bg1"/>
                </a:solidFill>
                <a:latin typeface="Barlow ExtraBold" panose="00000900000000000000" pitchFamily="2" charset="0"/>
              </a:defRPr>
            </a:lvl1pPr>
          </a:lstStyle>
          <a:p>
            <a:pPr lvl="0"/>
            <a:r>
              <a:rPr lang="da-DK" dirty="0"/>
              <a:t>INDSÆT POWERPOINT- ELLER ENHEDSNAVN HER</a:t>
            </a:r>
          </a:p>
        </p:txBody>
      </p:sp>
      <p:grpSp>
        <p:nvGrpSpPr>
          <p:cNvPr id="57" name="Gruppe 56"/>
          <p:cNvGrpSpPr/>
          <p:nvPr userDrawn="1"/>
        </p:nvGrpSpPr>
        <p:grpSpPr>
          <a:xfrm>
            <a:off x="365247" y="6326123"/>
            <a:ext cx="254206" cy="270784"/>
            <a:chOff x="5880100" y="5659438"/>
            <a:chExt cx="511175" cy="544512"/>
          </a:xfrm>
          <a:solidFill>
            <a:schemeClr val="bg1"/>
          </a:solidFill>
        </p:grpSpPr>
        <p:sp>
          <p:nvSpPr>
            <p:cNvPr id="58"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61" name="Заголовок 1"/>
          <p:cNvSpPr txBox="1">
            <a:spLocks/>
          </p:cNvSpPr>
          <p:nvPr userDrawn="1"/>
        </p:nvSpPr>
        <p:spPr>
          <a:xfrm>
            <a:off x="766763"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r>
              <a:rPr lang="en-US" sz="600" b="0" spc="170" baseline="0" dirty="0">
                <a:solidFill>
                  <a:schemeClr val="bg1"/>
                </a:solidFill>
                <a:latin typeface="Barlow ExtraBold" panose="00000900000000000000" pitchFamily="2" charset="0"/>
              </a:rPr>
              <a:t>AALBORG</a:t>
            </a:r>
          </a:p>
          <a:p>
            <a:r>
              <a:rPr lang="en-US" sz="600" b="0" spc="170" baseline="0" dirty="0">
                <a:solidFill>
                  <a:schemeClr val="bg1"/>
                </a:solidFill>
                <a:latin typeface="Barlow ExtraBold" panose="00000900000000000000" pitchFamily="2" charset="0"/>
              </a:rPr>
              <a:t>UNIVERSITET</a:t>
            </a:r>
          </a:p>
        </p:txBody>
      </p:sp>
    </p:spTree>
    <p:extLst>
      <p:ext uri="{BB962C8B-B14F-4D97-AF65-F5344CB8AC3E}">
        <p14:creationId xmlns:p14="http://schemas.microsoft.com/office/powerpoint/2010/main" val="73593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57" name="Gruppe 56"/>
          <p:cNvGrpSpPr/>
          <p:nvPr userDrawn="1"/>
        </p:nvGrpSpPr>
        <p:grpSpPr>
          <a:xfrm>
            <a:off x="365247" y="6326123"/>
            <a:ext cx="254206" cy="270784"/>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60" name="Заголовок 1"/>
          <p:cNvSpPr txBox="1">
            <a:spLocks/>
          </p:cNvSpPr>
          <p:nvPr userDrawn="1"/>
        </p:nvSpPr>
        <p:spPr>
          <a:xfrm>
            <a:off x="766763"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r>
              <a:rPr lang="en-US" sz="600" b="0" spc="170" baseline="0" dirty="0">
                <a:latin typeface="Barlow ExtraBold" panose="00000900000000000000" pitchFamily="2" charset="0"/>
              </a:rPr>
              <a:t>AALBORG</a:t>
            </a:r>
          </a:p>
          <a:p>
            <a:r>
              <a:rPr lang="en-US" sz="600" b="0" spc="170" baseline="0" dirty="0">
                <a:latin typeface="Barlow ExtraBold" panose="00000900000000000000" pitchFamily="2" charset="0"/>
              </a:rPr>
              <a:t>UNIVERSITET</a:t>
            </a:r>
          </a:p>
        </p:txBody>
      </p:sp>
      <p:sp>
        <p:nvSpPr>
          <p:cNvPr id="82" name="Заголовок 1"/>
          <p:cNvSpPr txBox="1">
            <a:spLocks/>
          </p:cNvSpPr>
          <p:nvPr userDrawn="1"/>
        </p:nvSpPr>
        <p:spPr>
          <a:xfrm>
            <a:off x="10207074"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0" spc="200" baseline="0" dirty="0">
                <a:latin typeface="Barlow ExtraBold" panose="00000900000000000000" pitchFamily="2" charset="0"/>
              </a:rPr>
              <a:t>SIDE</a:t>
            </a:r>
          </a:p>
          <a:p>
            <a:pPr algn="r"/>
            <a:fld id="{B7B554CF-BBF7-4941-9FD0-458D21B824E3}" type="slidenum">
              <a:rPr lang="en-US" sz="600" b="0" spc="200" baseline="0" smtClean="0">
                <a:latin typeface="Barlow ExtraBold" panose="00000900000000000000" pitchFamily="2" charset="0"/>
              </a:rPr>
              <a:t>‹nr.›</a:t>
            </a:fld>
            <a:endParaRPr lang="en-US" sz="600" b="0" spc="200" baseline="0" dirty="0">
              <a:latin typeface="Barlow ExtraBold" panose="00000900000000000000" pitchFamily="2" charset="0"/>
            </a:endParaRPr>
          </a:p>
        </p:txBody>
      </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32"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2"/>
        </a:buBlip>
        <a:defRPr sz="1600" kern="1200" spc="0">
          <a:solidFill>
            <a:schemeClr val="tx1"/>
          </a:solidFill>
          <a:latin typeface="Barlow" panose="00000500000000000000" pitchFamily="2" charset="0"/>
          <a:ea typeface="+mn-ea"/>
          <a:cs typeface="+mn-cs"/>
        </a:defRPr>
      </a:lvl1pPr>
      <a:lvl2pPr marL="623888" indent="-285750" algn="l" defTabSz="914318" rtl="0" eaLnBrk="1" latinLnBrk="0" hangingPunct="1">
        <a:lnSpc>
          <a:spcPct val="120000"/>
        </a:lnSpc>
        <a:spcBef>
          <a:spcPts val="499"/>
        </a:spcBef>
        <a:buFontTx/>
        <a:buBlip>
          <a:blip r:embed="rId12"/>
        </a:buBlip>
        <a:defRPr sz="1400" kern="1200">
          <a:solidFill>
            <a:schemeClr val="tx1"/>
          </a:solidFill>
          <a:latin typeface="Barlow" panose="00000500000000000000" pitchFamily="2" charset="0"/>
          <a:ea typeface="+mn-ea"/>
          <a:cs typeface="+mn-cs"/>
        </a:defRPr>
      </a:lvl2pPr>
      <a:lvl3pPr marL="806450" indent="-171450" algn="l" defTabSz="914318" rtl="0" eaLnBrk="1" latinLnBrk="0" hangingPunct="1">
        <a:lnSpc>
          <a:spcPct val="120000"/>
        </a:lnSpc>
        <a:spcBef>
          <a:spcPts val="499"/>
        </a:spcBef>
        <a:buFontTx/>
        <a:buBlip>
          <a:blip r:embed="rId13"/>
        </a:buBlip>
        <a:tabLst>
          <a:tab pos="898525" algn="l"/>
        </a:tabLst>
        <a:defRPr sz="1200" kern="1200">
          <a:solidFill>
            <a:schemeClr val="tx1"/>
          </a:solidFill>
          <a:latin typeface="Barlow" panose="00000500000000000000" pitchFamily="2" charset="0"/>
          <a:ea typeface="+mn-ea"/>
          <a:cs typeface="+mn-cs"/>
        </a:defRPr>
      </a:lvl3pPr>
      <a:lvl4pPr marL="1071563" indent="-171450" algn="l" defTabSz="914318" rtl="0" eaLnBrk="1" latinLnBrk="0" hangingPunct="1">
        <a:lnSpc>
          <a:spcPct val="120000"/>
        </a:lnSpc>
        <a:spcBef>
          <a:spcPts val="499"/>
        </a:spcBef>
        <a:buFontTx/>
        <a:buBlip>
          <a:blip r:embed="rId13"/>
        </a:buBlip>
        <a:defRPr sz="1000" kern="1200">
          <a:solidFill>
            <a:schemeClr val="tx1">
              <a:alpha val="70000"/>
            </a:schemeClr>
          </a:solidFill>
          <a:latin typeface="Barlow" panose="00000500000000000000" pitchFamily="2" charset="0"/>
          <a:ea typeface="+mn-ea"/>
          <a:cs typeface="+mn-cs"/>
        </a:defRPr>
      </a:lvl4pPr>
      <a:lvl5pPr marL="1071563" indent="-171450" algn="l" defTabSz="914318" rtl="0" eaLnBrk="1" latinLnBrk="0" hangingPunct="1">
        <a:lnSpc>
          <a:spcPct val="120000"/>
        </a:lnSpc>
        <a:spcBef>
          <a:spcPts val="499"/>
        </a:spcBef>
        <a:buFontTx/>
        <a:buBlip>
          <a:blip r:embed="rId1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userDrawn="1">
          <p15:clr>
            <a:srgbClr val="F26B43"/>
          </p15:clr>
        </p15:guide>
        <p15:guide id="1" orient="horz" pos="1389" userDrawn="1">
          <p15:clr>
            <a:srgbClr val="F26B43"/>
          </p15:clr>
        </p15:guide>
        <p15:guide id="28" pos="483"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hyperlink" Target="mailto:evy@hum.aau.d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gebauer@hum.aau.dk" TargetMode="External"/><Relationship Id="rId5" Type="http://schemas.openxmlformats.org/officeDocument/2006/relationships/hyperlink" Target="mailto:louisefa@hum.aau.dk" TargetMode="External"/><Relationship Id="rId4" Type="http://schemas.openxmlformats.org/officeDocument/2006/relationships/hyperlink" Target="mailto:studvejl-etk@hum.aau.d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6359" b="1684"/>
          <a:stretch/>
        </p:blipFill>
        <p:spPr/>
      </p:pic>
      <p:sp>
        <p:nvSpPr>
          <p:cNvPr id="4" name="Titel 3"/>
          <p:cNvSpPr>
            <a:spLocks noGrp="1"/>
          </p:cNvSpPr>
          <p:nvPr>
            <p:ph type="title"/>
          </p:nvPr>
        </p:nvSpPr>
        <p:spPr/>
        <p:txBody>
          <a:bodyPr/>
          <a:lstStyle/>
          <a:p>
            <a:r>
              <a:rPr lang="da-DK" sz="4800" dirty="0"/>
              <a:t>Kulturforståelse sidefag</a:t>
            </a:r>
            <a:endParaRPr lang="da-DK" sz="4800" b="0" dirty="0"/>
          </a:p>
        </p:txBody>
      </p:sp>
      <p:sp>
        <p:nvSpPr>
          <p:cNvPr id="7" name="Pladsholder til tekst 6"/>
          <p:cNvSpPr>
            <a:spLocks noGrp="1"/>
          </p:cNvSpPr>
          <p:nvPr>
            <p:ph type="body" sz="quarter" idx="12"/>
          </p:nvPr>
        </p:nvSpPr>
        <p:spPr/>
        <p:txBody>
          <a:bodyPr/>
          <a:lstStyle/>
          <a:p>
            <a:r>
              <a:rPr lang="da-DK" dirty="0"/>
              <a:t>Kandidat- og Sidefagsdag 2021</a:t>
            </a:r>
          </a:p>
        </p:txBody>
      </p:sp>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35798" t="13321" r="36944"/>
          <a:stretch/>
        </p:blipFill>
        <p:spPr>
          <a:xfrm>
            <a:off x="5394959" y="5564777"/>
            <a:ext cx="1345475" cy="1429630"/>
          </a:xfrm>
          <a:prstGeom prst="rect">
            <a:avLst/>
          </a:prstGeom>
        </p:spPr>
      </p:pic>
    </p:spTree>
    <p:extLst>
      <p:ext uri="{BB962C8B-B14F-4D97-AF65-F5344CB8AC3E}">
        <p14:creationId xmlns:p14="http://schemas.microsoft.com/office/powerpoint/2010/main" val="229067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FD75F3-5FE6-0C4D-ABAF-27E76626BDBE}"/>
              </a:ext>
            </a:extLst>
          </p:cNvPr>
          <p:cNvSpPr>
            <a:spLocks noGrp="1"/>
          </p:cNvSpPr>
          <p:nvPr>
            <p:ph type="title"/>
          </p:nvPr>
        </p:nvSpPr>
        <p:spPr/>
        <p:txBody>
          <a:bodyPr/>
          <a:lstStyle/>
          <a:p>
            <a:r>
              <a:rPr lang="da-DK" dirty="0"/>
              <a:t>Eksamener</a:t>
            </a:r>
          </a:p>
        </p:txBody>
      </p:sp>
      <p:sp>
        <p:nvSpPr>
          <p:cNvPr id="4" name="Pladsholder til tekst 3">
            <a:extLst>
              <a:ext uri="{FF2B5EF4-FFF2-40B4-BE49-F238E27FC236}">
                <a16:creationId xmlns:a16="http://schemas.microsoft.com/office/drawing/2014/main" id="{89237585-EB89-AE4E-B561-749F2BD1BE99}"/>
              </a:ext>
            </a:extLst>
          </p:cNvPr>
          <p:cNvSpPr>
            <a:spLocks noGrp="1"/>
          </p:cNvSpPr>
          <p:nvPr>
            <p:ph type="body" sz="quarter" idx="12"/>
          </p:nvPr>
        </p:nvSpPr>
        <p:spPr/>
        <p:txBody>
          <a:bodyPr/>
          <a:lstStyle/>
          <a:p>
            <a:r>
              <a:rPr lang="da-DK" dirty="0"/>
              <a:t>7. semester (30 ECTS-point):</a:t>
            </a:r>
          </a:p>
          <a:p>
            <a:pPr lvl="1"/>
            <a:r>
              <a:rPr lang="da-DK" dirty="0"/>
              <a:t>Kultur i tid og rum </a:t>
            </a:r>
            <a:r>
              <a:rPr lang="da-DK" dirty="0">
                <a:sym typeface="Wingdings" pitchFamily="2" charset="2"/>
              </a:rPr>
              <a:t> </a:t>
            </a:r>
            <a:r>
              <a:rPr lang="da-DK" dirty="0"/>
              <a:t>projekteksamen (10 ECTS-point) </a:t>
            </a:r>
          </a:p>
          <a:p>
            <a:pPr lvl="1"/>
            <a:r>
              <a:rPr lang="da-DK" dirty="0"/>
              <a:t>Samfund og identitet </a:t>
            </a:r>
            <a:r>
              <a:rPr lang="da-DK" dirty="0">
                <a:sym typeface="Wingdings" pitchFamily="2" charset="2"/>
              </a:rPr>
              <a:t> 5-dages hjemmeopgave (10 ECTS-point)</a:t>
            </a:r>
            <a:endParaRPr lang="da-DK" dirty="0"/>
          </a:p>
          <a:p>
            <a:pPr lvl="1"/>
            <a:r>
              <a:rPr lang="da-DK" dirty="0"/>
              <a:t>Aktuelle kulturbegreber og problemstillinger </a:t>
            </a:r>
            <a:r>
              <a:rPr lang="da-DK" dirty="0">
                <a:sym typeface="Wingdings" pitchFamily="2" charset="2"/>
              </a:rPr>
              <a:t> </a:t>
            </a:r>
            <a:r>
              <a:rPr lang="da-DK" dirty="0"/>
              <a:t>eksamensportefølje</a:t>
            </a:r>
            <a:r>
              <a:rPr lang="da-DK" dirty="0">
                <a:sym typeface="Wingdings" pitchFamily="2" charset="2"/>
              </a:rPr>
              <a:t> (5 ECTS-point)</a:t>
            </a:r>
            <a:endParaRPr lang="da-DK" dirty="0"/>
          </a:p>
          <a:p>
            <a:pPr lvl="1"/>
            <a:r>
              <a:rPr lang="da-DK" dirty="0"/>
              <a:t>Kulturformidling og værdier </a:t>
            </a:r>
            <a:r>
              <a:rPr lang="da-DK" dirty="0">
                <a:sym typeface="Wingdings" pitchFamily="2" charset="2"/>
              </a:rPr>
              <a:t> aktiv deltagelse (5 ECTS-point)</a:t>
            </a:r>
            <a:br>
              <a:rPr lang="da-DK" dirty="0"/>
            </a:br>
            <a:endParaRPr lang="da-DK" dirty="0"/>
          </a:p>
          <a:p>
            <a:r>
              <a:rPr lang="da-DK" dirty="0"/>
              <a:t>8. semester (15 ECTS-point):</a:t>
            </a:r>
          </a:p>
          <a:p>
            <a:pPr lvl="1"/>
            <a:r>
              <a:rPr lang="da-DK" dirty="0"/>
              <a:t>Kultur og formidling </a:t>
            </a:r>
            <a:r>
              <a:rPr lang="da-DK" dirty="0">
                <a:sym typeface="Wingdings" pitchFamily="2" charset="2"/>
              </a:rPr>
              <a:t> </a:t>
            </a:r>
            <a:r>
              <a:rPr lang="da-DK" dirty="0"/>
              <a:t>projekteksamen (15 ECTS-point)</a:t>
            </a:r>
          </a:p>
          <a:p>
            <a:pPr marL="0" indent="0">
              <a:buNone/>
            </a:pPr>
            <a:endParaRPr lang="da-DK" dirty="0"/>
          </a:p>
        </p:txBody>
      </p:sp>
      <p:sp>
        <p:nvSpPr>
          <p:cNvPr id="5" name="Pladsholder til tekst 4">
            <a:extLst>
              <a:ext uri="{FF2B5EF4-FFF2-40B4-BE49-F238E27FC236}">
                <a16:creationId xmlns:a16="http://schemas.microsoft.com/office/drawing/2014/main" id="{EDB09844-EA13-6249-802C-978C5A608477}"/>
              </a:ext>
            </a:extLst>
          </p:cNvPr>
          <p:cNvSpPr>
            <a:spLocks noGrp="1"/>
          </p:cNvSpPr>
          <p:nvPr>
            <p:ph type="body" sz="quarter" idx="13"/>
          </p:nvPr>
        </p:nvSpPr>
        <p:spPr/>
        <p:txBody>
          <a:bodyPr/>
          <a:lstStyle/>
          <a:p>
            <a:endParaRPr lang="da-DK"/>
          </a:p>
        </p:txBody>
      </p:sp>
      <p:pic>
        <p:nvPicPr>
          <p:cNvPr id="6" name="Picture 2">
            <a:extLst>
              <a:ext uri="{FF2B5EF4-FFF2-40B4-BE49-F238E27FC236}">
                <a16:creationId xmlns:a16="http://schemas.microsoft.com/office/drawing/2014/main" id="{4C214579-431E-E642-8F78-850F29867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384" y="1229614"/>
            <a:ext cx="4024924" cy="402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28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FD035A9-6B2B-8549-845B-852CF8C71CBE}"/>
              </a:ext>
            </a:extLst>
          </p:cNvPr>
          <p:cNvSpPr>
            <a:spLocks noGrp="1"/>
          </p:cNvSpPr>
          <p:nvPr>
            <p:ph type="title"/>
          </p:nvPr>
        </p:nvSpPr>
        <p:spPr/>
        <p:txBody>
          <a:bodyPr/>
          <a:lstStyle/>
          <a:p>
            <a:r>
              <a:rPr lang="da-DK" dirty="0"/>
              <a:t>Jobmuligheder</a:t>
            </a:r>
          </a:p>
        </p:txBody>
      </p:sp>
      <p:sp>
        <p:nvSpPr>
          <p:cNvPr id="4" name="Pladsholder til tekst 3">
            <a:extLst>
              <a:ext uri="{FF2B5EF4-FFF2-40B4-BE49-F238E27FC236}">
                <a16:creationId xmlns:a16="http://schemas.microsoft.com/office/drawing/2014/main" id="{9E4C38FF-6B7C-3A4D-B19D-5C8849EBBEF8}"/>
              </a:ext>
            </a:extLst>
          </p:cNvPr>
          <p:cNvSpPr>
            <a:spLocks noGrp="1"/>
          </p:cNvSpPr>
          <p:nvPr>
            <p:ph type="body" sz="quarter" idx="12"/>
          </p:nvPr>
        </p:nvSpPr>
        <p:spPr/>
        <p:txBody>
          <a:bodyPr/>
          <a:lstStyle/>
          <a:p>
            <a:pPr marL="12700">
              <a:buFont typeface="Arial" pitchFamily="34" charset="0"/>
              <a:buChar char="•"/>
            </a:pPr>
            <a:r>
              <a:rPr lang="da-DK" cap="all" dirty="0">
                <a:latin typeface="Verdana" charset="0"/>
                <a:ea typeface="Verdana" charset="0"/>
                <a:cs typeface="Verdana" charset="0"/>
              </a:rPr>
              <a:t>Undervisningssektoren (hovedsageligt HHX)</a:t>
            </a:r>
          </a:p>
          <a:p>
            <a:pPr marL="12700">
              <a:buFont typeface="Arial" pitchFamily="34" charset="0"/>
              <a:buChar char="•"/>
            </a:pPr>
            <a:r>
              <a:rPr lang="da-DK" cap="all" dirty="0">
                <a:latin typeface="Verdana" charset="0"/>
                <a:ea typeface="Verdana" charset="0"/>
                <a:cs typeface="Verdana" charset="0"/>
              </a:rPr>
              <a:t>Virksomhedsmedarbejder med kultur som speciale (kunstmuseer, historiske museer, internationale virksomheder, ngo’er)</a:t>
            </a:r>
          </a:p>
          <a:p>
            <a:pPr marL="12700">
              <a:buFont typeface="Arial" pitchFamily="34" charset="0"/>
              <a:buChar char="•"/>
            </a:pPr>
            <a:r>
              <a:rPr lang="da-DK" cap="all" dirty="0">
                <a:latin typeface="Verdana" charset="0"/>
                <a:ea typeface="Verdana" charset="0"/>
                <a:cs typeface="Verdana" charset="0"/>
              </a:rPr>
              <a:t>Offentlige kulturinstitutioner (kulturforvaltninger, kulturpuljer, politiske organisationer)</a:t>
            </a:r>
          </a:p>
          <a:p>
            <a:pPr marL="12700">
              <a:buFont typeface="Arial" pitchFamily="34" charset="0"/>
              <a:buChar char="•"/>
            </a:pPr>
            <a:r>
              <a:rPr lang="da-DK" cap="all" dirty="0">
                <a:latin typeface="Verdana" charset="0"/>
                <a:ea typeface="Verdana" charset="0"/>
                <a:cs typeface="Verdana" charset="0"/>
              </a:rPr>
              <a:t>Informations- og kommunikationsarbejde</a:t>
            </a:r>
          </a:p>
          <a:p>
            <a:pPr marL="12700">
              <a:buFont typeface="Arial" pitchFamily="34" charset="0"/>
              <a:buChar char="•"/>
            </a:pPr>
            <a:r>
              <a:rPr lang="da-DK" cap="all" dirty="0">
                <a:latin typeface="Verdana" charset="0"/>
                <a:ea typeface="Verdana" charset="0"/>
                <a:cs typeface="Verdana" charset="0"/>
              </a:rPr>
              <a:t>Kulturformidling og forlagsvirksomhed</a:t>
            </a:r>
          </a:p>
          <a:p>
            <a:pPr marL="12700">
              <a:buFont typeface="Arial" pitchFamily="34" charset="0"/>
              <a:buChar char="•"/>
            </a:pPr>
            <a:r>
              <a:rPr lang="da-DK" cap="all" dirty="0">
                <a:latin typeface="Verdana" charset="0"/>
                <a:ea typeface="Verdana" charset="0"/>
                <a:cs typeface="Verdana" charset="0"/>
              </a:rPr>
              <a:t>Forskningsarbejde, f.eks. ph.d.</a:t>
            </a:r>
          </a:p>
          <a:p>
            <a:pPr marL="12700">
              <a:buFont typeface="Arial" pitchFamily="34" charset="0"/>
              <a:buChar char="•"/>
            </a:pPr>
            <a:r>
              <a:rPr lang="da-DK" cap="all" dirty="0">
                <a:latin typeface="Verdana" charset="0"/>
                <a:ea typeface="Verdana" charset="0"/>
                <a:cs typeface="Verdana" charset="0"/>
              </a:rPr>
              <a:t>Andet afhængigt af dit hovedfag</a:t>
            </a:r>
          </a:p>
          <a:p>
            <a:endParaRPr lang="da-DK" dirty="0"/>
          </a:p>
        </p:txBody>
      </p:sp>
      <p:sp>
        <p:nvSpPr>
          <p:cNvPr id="5" name="Pladsholder til tekst 4">
            <a:extLst>
              <a:ext uri="{FF2B5EF4-FFF2-40B4-BE49-F238E27FC236}">
                <a16:creationId xmlns:a16="http://schemas.microsoft.com/office/drawing/2014/main" id="{B61FD143-FB1A-A34C-B83E-3EE58FE5F7AB}"/>
              </a:ext>
            </a:extLst>
          </p:cNvPr>
          <p:cNvSpPr>
            <a:spLocks noGrp="1"/>
          </p:cNvSpPr>
          <p:nvPr>
            <p:ph type="body" sz="quarter" idx="13"/>
          </p:nvPr>
        </p:nvSpPr>
        <p:spPr/>
        <p:txBody>
          <a:bodyPr/>
          <a:lstStyle/>
          <a:p>
            <a:endParaRPr lang="da-DK"/>
          </a:p>
        </p:txBody>
      </p:sp>
      <p:pic>
        <p:nvPicPr>
          <p:cNvPr id="6" name="Pladsholder til billede 6">
            <a:extLst>
              <a:ext uri="{FF2B5EF4-FFF2-40B4-BE49-F238E27FC236}">
                <a16:creationId xmlns:a16="http://schemas.microsoft.com/office/drawing/2014/main" id="{81B8D2A1-250E-F24D-8B28-7134E19FB7E5}"/>
              </a:ext>
            </a:extLst>
          </p:cNvPr>
          <p:cNvPicPr>
            <a:picLocks noGrp="1" noChangeAspect="1"/>
          </p:cNvPicPr>
          <p:nvPr>
            <p:ph type="pic" sz="quarter" idx="11"/>
          </p:nvPr>
        </p:nvPicPr>
        <p:blipFill rotWithShape="1">
          <a:blip r:embed="rId2"/>
          <a:srcRect l="25028" r="25028"/>
          <a:stretch/>
        </p:blipFill>
        <p:spPr>
          <a:noFill/>
        </p:spPr>
      </p:pic>
    </p:spTree>
    <p:extLst>
      <p:ext uri="{BB962C8B-B14F-4D97-AF65-F5344CB8AC3E}">
        <p14:creationId xmlns:p14="http://schemas.microsoft.com/office/powerpoint/2010/main" val="3372582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nderlust Plakat / Plakater med tekst hos Desenio AB (2603)">
            <a:extLst>
              <a:ext uri="{FF2B5EF4-FFF2-40B4-BE49-F238E27FC236}">
                <a16:creationId xmlns:a16="http://schemas.microsoft.com/office/drawing/2014/main" id="{133551BD-F11F-CC4D-A340-696C999AE3EE}"/>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l="1206" r="1813"/>
          <a:stretch/>
        </p:blipFill>
        <p:spPr bwMode="auto">
          <a:xfrm>
            <a:off x="7438768" y="10"/>
            <a:ext cx="4753232" cy="6857990"/>
          </a:xfrm>
          <a:prstGeom prst="rect">
            <a:avLst/>
          </a:prstGeom>
          <a:solidFill>
            <a:srgbClr val="FFFFFF"/>
          </a:solidFill>
        </p:spPr>
      </p:pic>
      <p:sp>
        <p:nvSpPr>
          <p:cNvPr id="3" name="Titel 2">
            <a:extLst>
              <a:ext uri="{FF2B5EF4-FFF2-40B4-BE49-F238E27FC236}">
                <a16:creationId xmlns:a16="http://schemas.microsoft.com/office/drawing/2014/main" id="{2FBBD306-D67B-A546-858D-5CEBAF3ECAC1}"/>
              </a:ext>
            </a:extLst>
          </p:cNvPr>
          <p:cNvSpPr>
            <a:spLocks noGrp="1"/>
          </p:cNvSpPr>
          <p:nvPr>
            <p:ph type="title"/>
          </p:nvPr>
        </p:nvSpPr>
        <p:spPr>
          <a:xfrm>
            <a:off x="766763" y="657225"/>
            <a:ext cx="5433070" cy="1402687"/>
          </a:xfrm>
        </p:spPr>
        <p:txBody>
          <a:bodyPr>
            <a:normAutofit/>
          </a:bodyPr>
          <a:lstStyle/>
          <a:p>
            <a:r>
              <a:rPr lang="da-DK" dirty="0"/>
              <a:t>Studieophold</a:t>
            </a:r>
          </a:p>
        </p:txBody>
      </p:sp>
      <p:sp>
        <p:nvSpPr>
          <p:cNvPr id="4" name="Pladsholder til tekst 3">
            <a:extLst>
              <a:ext uri="{FF2B5EF4-FFF2-40B4-BE49-F238E27FC236}">
                <a16:creationId xmlns:a16="http://schemas.microsoft.com/office/drawing/2014/main" id="{5EDE2451-FE1A-EB4F-9825-24434D22623F}"/>
              </a:ext>
            </a:extLst>
          </p:cNvPr>
          <p:cNvSpPr>
            <a:spLocks noGrp="1"/>
          </p:cNvSpPr>
          <p:nvPr>
            <p:ph type="body" sz="quarter" idx="12"/>
          </p:nvPr>
        </p:nvSpPr>
        <p:spPr>
          <a:xfrm>
            <a:off x="766763" y="2205038"/>
            <a:ext cx="5433070" cy="3752115"/>
          </a:xfrm>
        </p:spPr>
        <p:txBody>
          <a:bodyPr>
            <a:normAutofit/>
          </a:bodyPr>
          <a:lstStyle/>
          <a:p>
            <a:pPr lvl="0"/>
            <a:r>
              <a:rPr lang="da-DK" dirty="0"/>
              <a:t>Hvorfor tage af sted?</a:t>
            </a:r>
            <a:endParaRPr lang="en-US" dirty="0"/>
          </a:p>
          <a:p>
            <a:pPr lvl="1"/>
            <a:r>
              <a:rPr lang="en-US" sz="1600" err="1"/>
              <a:t>Fokus</a:t>
            </a:r>
            <a:r>
              <a:rPr lang="en-US" sz="1600"/>
              <a:t> </a:t>
            </a:r>
            <a:r>
              <a:rPr lang="en-US" sz="1600" err="1"/>
              <a:t>på</a:t>
            </a:r>
            <a:r>
              <a:rPr lang="en-US" sz="1600"/>
              <a:t> </a:t>
            </a:r>
            <a:r>
              <a:rPr lang="en-US" sz="1600" err="1"/>
              <a:t>kulturstudier</a:t>
            </a:r>
            <a:r>
              <a:rPr lang="en-US" sz="1600"/>
              <a:t> </a:t>
            </a:r>
            <a:r>
              <a:rPr lang="en-US" sz="1600" err="1"/>
              <a:t>såsom</a:t>
            </a:r>
            <a:r>
              <a:rPr lang="en-US" sz="1600"/>
              <a:t> Japan, New Zealand </a:t>
            </a:r>
            <a:r>
              <a:rPr lang="en-US" sz="1600" err="1"/>
              <a:t>eller</a:t>
            </a:r>
            <a:r>
              <a:rPr lang="en-US" sz="1600"/>
              <a:t> </a:t>
            </a:r>
            <a:r>
              <a:rPr lang="en-US" sz="1600" err="1"/>
              <a:t>Indien</a:t>
            </a:r>
            <a:endParaRPr lang="en-US" sz="1600"/>
          </a:p>
          <a:p>
            <a:pPr lvl="1"/>
            <a:r>
              <a:rPr lang="da-DK" sz="1600"/>
              <a:t>Man kommer helt tæt på en fremmedkultur</a:t>
            </a:r>
            <a:endParaRPr lang="en-US" sz="1600"/>
          </a:p>
          <a:p>
            <a:pPr lvl="1"/>
            <a:r>
              <a:rPr lang="da-DK" sz="1600"/>
              <a:t>En masse fede oplevelser!</a:t>
            </a:r>
            <a:endParaRPr lang="en-US" sz="1600"/>
          </a:p>
          <a:p>
            <a:pPr lvl="0"/>
            <a:r>
              <a:rPr lang="da-DK" dirty="0"/>
              <a:t>Økonomi og planlægning?</a:t>
            </a:r>
            <a:endParaRPr lang="en-US" dirty="0"/>
          </a:p>
          <a:p>
            <a:pPr lvl="1"/>
            <a:r>
              <a:rPr lang="da-DK" sz="1600"/>
              <a:t>Samarbejdsaftaler eller vælg selv</a:t>
            </a:r>
            <a:endParaRPr lang="en-US" sz="1600"/>
          </a:p>
          <a:p>
            <a:pPr lvl="1"/>
            <a:r>
              <a:rPr lang="da-DK" sz="1600"/>
              <a:t>Legater </a:t>
            </a:r>
            <a:endParaRPr lang="en-US" sz="1600"/>
          </a:p>
          <a:p>
            <a:pPr lvl="1"/>
            <a:r>
              <a:rPr lang="da-DK" sz="1600"/>
              <a:t>Er oftest placeret på 6. eller 7. semester</a:t>
            </a:r>
            <a:endParaRPr lang="en-US" sz="1600"/>
          </a:p>
          <a:p>
            <a:endParaRPr lang="da-DK" dirty="0"/>
          </a:p>
        </p:txBody>
      </p:sp>
      <p:sp>
        <p:nvSpPr>
          <p:cNvPr id="71" name="Text Placeholder 4">
            <a:extLst>
              <a:ext uri="{FF2B5EF4-FFF2-40B4-BE49-F238E27FC236}">
                <a16:creationId xmlns:a16="http://schemas.microsoft.com/office/drawing/2014/main" id="{765F0211-DABC-4A63-91A3-C7A62FE3CA29}"/>
              </a:ext>
            </a:extLst>
          </p:cNvPr>
          <p:cNvSpPr>
            <a:spLocks noGrp="1"/>
          </p:cNvSpPr>
          <p:nvPr>
            <p:ph type="body" sz="quarter" idx="13"/>
          </p:nvPr>
        </p:nvSpPr>
        <p:spPr>
          <a:xfrm>
            <a:off x="3071813" y="6363837"/>
            <a:ext cx="1819117" cy="282204"/>
          </a:xfrm>
        </p:spPr>
        <p:txBody>
          <a:bodyPr/>
          <a:lstStyle/>
          <a:p>
            <a:endParaRPr lang="en-US"/>
          </a:p>
        </p:txBody>
      </p:sp>
    </p:spTree>
    <p:extLst>
      <p:ext uri="{BB962C8B-B14F-4D97-AF65-F5344CB8AC3E}">
        <p14:creationId xmlns:p14="http://schemas.microsoft.com/office/powerpoint/2010/main" val="2302744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6">
            <a:extLst>
              <a:ext uri="{FF2B5EF4-FFF2-40B4-BE49-F238E27FC236}">
                <a16:creationId xmlns:a16="http://schemas.microsoft.com/office/drawing/2014/main" id="{9A9EEF50-839B-F044-8B06-6EBAC5D86E19}"/>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384" r="45289" b="2"/>
          <a:stretch/>
        </p:blipFill>
        <p:spPr>
          <a:xfrm>
            <a:off x="7438768" y="10"/>
            <a:ext cx="4753232" cy="6857990"/>
          </a:xfrm>
          <a:noFill/>
        </p:spPr>
      </p:pic>
      <p:sp>
        <p:nvSpPr>
          <p:cNvPr id="3" name="Titel 2">
            <a:extLst>
              <a:ext uri="{FF2B5EF4-FFF2-40B4-BE49-F238E27FC236}">
                <a16:creationId xmlns:a16="http://schemas.microsoft.com/office/drawing/2014/main" id="{32D2F35C-E7FB-9949-AAED-DC37958BA260}"/>
              </a:ext>
            </a:extLst>
          </p:cNvPr>
          <p:cNvSpPr>
            <a:spLocks noGrp="1"/>
          </p:cNvSpPr>
          <p:nvPr>
            <p:ph type="title"/>
          </p:nvPr>
        </p:nvSpPr>
        <p:spPr>
          <a:xfrm>
            <a:off x="766763" y="657225"/>
            <a:ext cx="5433070" cy="1402687"/>
          </a:xfrm>
        </p:spPr>
        <p:txBody>
          <a:bodyPr>
            <a:normAutofit/>
          </a:bodyPr>
          <a:lstStyle/>
          <a:p>
            <a:r>
              <a:rPr lang="da-DK" dirty="0"/>
              <a:t>Adgangskrav</a:t>
            </a:r>
          </a:p>
        </p:txBody>
      </p:sp>
      <p:sp>
        <p:nvSpPr>
          <p:cNvPr id="11" name="Text Placeholder 3">
            <a:extLst>
              <a:ext uri="{FF2B5EF4-FFF2-40B4-BE49-F238E27FC236}">
                <a16:creationId xmlns:a16="http://schemas.microsoft.com/office/drawing/2014/main" id="{0B31F54B-778B-4A13-8EFC-32A97F88D2E8}"/>
              </a:ext>
            </a:extLst>
          </p:cNvPr>
          <p:cNvSpPr>
            <a:spLocks noGrp="1"/>
          </p:cNvSpPr>
          <p:nvPr>
            <p:ph type="body" sz="quarter" idx="12"/>
          </p:nvPr>
        </p:nvSpPr>
        <p:spPr>
          <a:xfrm>
            <a:off x="766763" y="2205038"/>
            <a:ext cx="5433070" cy="3752115"/>
          </a:xfrm>
        </p:spPr>
        <p:txBody>
          <a:bodyPr/>
          <a:lstStyle/>
          <a:p>
            <a:pPr marL="6160" indent="0">
              <a:buNone/>
            </a:pPr>
            <a:r>
              <a:rPr lang="da-DK" dirty="0"/>
              <a:t>Generelle Adgangskrav</a:t>
            </a:r>
          </a:p>
          <a:p>
            <a:r>
              <a:rPr lang="da-DK" dirty="0"/>
              <a:t>Du skal have gennemført de første to år af en bacheloruddannelse indenfor de gymnasiale uddannelsers fagrække</a:t>
            </a:r>
          </a:p>
          <a:p>
            <a:pPr marL="6160" indent="0">
              <a:buNone/>
            </a:pPr>
            <a:r>
              <a:rPr lang="da-DK" dirty="0"/>
              <a:t>Specifikke Adgangskrav:</a:t>
            </a:r>
          </a:p>
          <a:p>
            <a:r>
              <a:rPr lang="da-DK" dirty="0"/>
              <a:t>Ingen</a:t>
            </a:r>
          </a:p>
          <a:p>
            <a:pPr marL="0" indent="0">
              <a:buNone/>
            </a:pPr>
            <a:endParaRPr lang="en-US" dirty="0"/>
          </a:p>
        </p:txBody>
      </p:sp>
      <p:sp>
        <p:nvSpPr>
          <p:cNvPr id="13" name="Text Placeholder 4">
            <a:extLst>
              <a:ext uri="{FF2B5EF4-FFF2-40B4-BE49-F238E27FC236}">
                <a16:creationId xmlns:a16="http://schemas.microsoft.com/office/drawing/2014/main" id="{B1813EE5-3C8A-4CBD-8889-26D8977B67A4}"/>
              </a:ext>
            </a:extLst>
          </p:cNvPr>
          <p:cNvSpPr>
            <a:spLocks noGrp="1"/>
          </p:cNvSpPr>
          <p:nvPr>
            <p:ph type="body" sz="quarter" idx="13"/>
          </p:nvPr>
        </p:nvSpPr>
        <p:spPr>
          <a:xfrm>
            <a:off x="3071813" y="6363837"/>
            <a:ext cx="1819117" cy="282204"/>
          </a:xfrm>
        </p:spPr>
        <p:txBody>
          <a:bodyPr/>
          <a:lstStyle/>
          <a:p>
            <a:endParaRPr lang="en-US"/>
          </a:p>
        </p:txBody>
      </p:sp>
    </p:spTree>
    <p:extLst>
      <p:ext uri="{BB962C8B-B14F-4D97-AF65-F5344CB8AC3E}">
        <p14:creationId xmlns:p14="http://schemas.microsoft.com/office/powerpoint/2010/main" val="1813256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6359" b="1684"/>
          <a:stretch/>
        </p:blipFill>
        <p:spPr/>
      </p:pic>
      <p:sp>
        <p:nvSpPr>
          <p:cNvPr id="4" name="Titel 3"/>
          <p:cNvSpPr>
            <a:spLocks noGrp="1"/>
          </p:cNvSpPr>
          <p:nvPr>
            <p:ph type="title"/>
          </p:nvPr>
        </p:nvSpPr>
        <p:spPr/>
        <p:txBody>
          <a:bodyPr/>
          <a:lstStyle/>
          <a:p>
            <a:r>
              <a:rPr lang="da-DK" sz="4800" dirty="0"/>
              <a:t>Spørgsmål?</a:t>
            </a:r>
            <a:endParaRPr lang="da-DK" sz="4400" b="0" dirty="0"/>
          </a:p>
        </p:txBody>
      </p:sp>
      <p:sp>
        <p:nvSpPr>
          <p:cNvPr id="7" name="Pladsholder til tekst 6"/>
          <p:cNvSpPr>
            <a:spLocks noGrp="1"/>
          </p:cNvSpPr>
          <p:nvPr>
            <p:ph type="body" sz="quarter" idx="12"/>
          </p:nvPr>
        </p:nvSpPr>
        <p:spPr>
          <a:xfrm>
            <a:off x="2441575" y="3827463"/>
            <a:ext cx="7341129" cy="1737314"/>
          </a:xfrm>
        </p:spPr>
        <p:txBody>
          <a:bodyPr/>
          <a:lstStyle/>
          <a:p>
            <a:r>
              <a:rPr lang="da-DK" dirty="0"/>
              <a:t>Mig: </a:t>
            </a:r>
            <a:r>
              <a:rPr lang="da-DK" dirty="0">
                <a:hlinkClick r:id="rId4"/>
              </a:rPr>
              <a:t>studvejl-etk@hum.aau.dk</a:t>
            </a:r>
            <a:endParaRPr lang="da-DK" dirty="0"/>
          </a:p>
          <a:p>
            <a:r>
              <a:rPr lang="da-DK" dirty="0"/>
              <a:t>Louise Froberg Andersen: </a:t>
            </a:r>
            <a:r>
              <a:rPr lang="da-DK" dirty="0">
                <a:hlinkClick r:id="rId5"/>
              </a:rPr>
              <a:t>louisefa@hum.aau.dk</a:t>
            </a:r>
            <a:endParaRPr lang="da-DK" dirty="0"/>
          </a:p>
          <a:p>
            <a:r>
              <a:rPr lang="da-DK" dirty="0"/>
              <a:t>Mirjam </a:t>
            </a:r>
            <a:r>
              <a:rPr lang="da-DK" dirty="0" err="1"/>
              <a:t>Gebauer</a:t>
            </a:r>
            <a:r>
              <a:rPr lang="da-DK" dirty="0"/>
              <a:t>: </a:t>
            </a:r>
            <a:r>
              <a:rPr lang="da-DK" dirty="0">
                <a:hlinkClick r:id="rId6"/>
              </a:rPr>
              <a:t>gebauer@hum.aau.dk</a:t>
            </a:r>
            <a:endParaRPr lang="da-DK" dirty="0"/>
          </a:p>
          <a:p>
            <a:r>
              <a:rPr lang="da-DK" dirty="0"/>
              <a:t>Evy </a:t>
            </a:r>
            <a:r>
              <a:rPr lang="da-DK" dirty="0" err="1"/>
              <a:t>Lyhn</a:t>
            </a:r>
            <a:r>
              <a:rPr lang="da-DK" dirty="0"/>
              <a:t> Christensen: </a:t>
            </a:r>
            <a:r>
              <a:rPr lang="da-DK" dirty="0">
                <a:hlinkClick r:id="rId7"/>
              </a:rPr>
              <a:t>evy@hum.aau.dk</a:t>
            </a:r>
            <a:r>
              <a:rPr lang="da-DK" dirty="0"/>
              <a:t> </a:t>
            </a:r>
          </a:p>
        </p:txBody>
      </p:sp>
      <p:pic>
        <p:nvPicPr>
          <p:cNvPr id="3" name="Billede 2"/>
          <p:cNvPicPr>
            <a:picLocks noChangeAspect="1"/>
          </p:cNvPicPr>
          <p:nvPr/>
        </p:nvPicPr>
        <p:blipFill rotWithShape="1">
          <a:blip r:embed="rId8">
            <a:extLst>
              <a:ext uri="{28A0092B-C50C-407E-A947-70E740481C1C}">
                <a14:useLocalDpi xmlns:a14="http://schemas.microsoft.com/office/drawing/2010/main" val="0"/>
              </a:ext>
            </a:extLst>
          </a:blip>
          <a:srcRect l="35798" t="13321" r="36944"/>
          <a:stretch/>
        </p:blipFill>
        <p:spPr>
          <a:xfrm>
            <a:off x="5394959" y="5564777"/>
            <a:ext cx="1345475" cy="1429630"/>
          </a:xfrm>
          <a:prstGeom prst="rect">
            <a:avLst/>
          </a:prstGeom>
        </p:spPr>
      </p:pic>
    </p:spTree>
    <p:extLst>
      <p:ext uri="{BB962C8B-B14F-4D97-AF65-F5344CB8AC3E}">
        <p14:creationId xmlns:p14="http://schemas.microsoft.com/office/powerpoint/2010/main" val="315713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a:extLst>
              <a:ext uri="{FF2B5EF4-FFF2-40B4-BE49-F238E27FC236}">
                <a16:creationId xmlns:a16="http://schemas.microsoft.com/office/drawing/2014/main" id="{AA2ABF44-7435-9F41-8382-36D731EBA093}"/>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384" r="45289" b="2"/>
          <a:stretch/>
        </p:blipFill>
        <p:spPr>
          <a:xfrm>
            <a:off x="7438768" y="10"/>
            <a:ext cx="4753232" cy="6857990"/>
          </a:xfrm>
          <a:noFill/>
        </p:spPr>
      </p:pic>
      <p:sp>
        <p:nvSpPr>
          <p:cNvPr id="14" name="Title 3">
            <a:extLst>
              <a:ext uri="{FF2B5EF4-FFF2-40B4-BE49-F238E27FC236}">
                <a16:creationId xmlns:a16="http://schemas.microsoft.com/office/drawing/2014/main" id="{269C4B35-59D4-4E00-A88E-25B7A7BE1A94}"/>
              </a:ext>
            </a:extLst>
          </p:cNvPr>
          <p:cNvSpPr>
            <a:spLocks noGrp="1"/>
          </p:cNvSpPr>
          <p:nvPr>
            <p:ph type="title"/>
          </p:nvPr>
        </p:nvSpPr>
        <p:spPr>
          <a:xfrm>
            <a:off x="766763" y="657225"/>
            <a:ext cx="5433070" cy="1402687"/>
          </a:xfrm>
        </p:spPr>
        <p:txBody>
          <a:bodyPr>
            <a:normAutofit/>
          </a:bodyPr>
          <a:lstStyle/>
          <a:p>
            <a:r>
              <a:rPr lang="en-US" dirty="0"/>
              <a:t>Agenda</a:t>
            </a:r>
          </a:p>
        </p:txBody>
      </p:sp>
      <p:sp>
        <p:nvSpPr>
          <p:cNvPr id="16" name="Text Placeholder 4">
            <a:extLst>
              <a:ext uri="{FF2B5EF4-FFF2-40B4-BE49-F238E27FC236}">
                <a16:creationId xmlns:a16="http://schemas.microsoft.com/office/drawing/2014/main" id="{AACF48CC-4C1B-4100-9D32-6D661A5D6C1E}"/>
              </a:ext>
            </a:extLst>
          </p:cNvPr>
          <p:cNvSpPr>
            <a:spLocks noGrp="1"/>
          </p:cNvSpPr>
          <p:nvPr>
            <p:ph type="body" sz="quarter" idx="12"/>
          </p:nvPr>
        </p:nvSpPr>
        <p:spPr>
          <a:xfrm>
            <a:off x="766763" y="2205038"/>
            <a:ext cx="5433070" cy="3752115"/>
          </a:xfrm>
        </p:spPr>
        <p:txBody>
          <a:bodyPr>
            <a:normAutofit/>
          </a:bodyPr>
          <a:lstStyle/>
          <a:p>
            <a:r>
              <a:rPr lang="da-DK" dirty="0"/>
              <a:t>Studiestruktur</a:t>
            </a:r>
          </a:p>
          <a:p>
            <a:r>
              <a:rPr lang="da-DK" dirty="0"/>
              <a:t>Indhold og fag</a:t>
            </a:r>
          </a:p>
          <a:p>
            <a:r>
              <a:rPr lang="da-DK" dirty="0"/>
              <a:t>Eksamen</a:t>
            </a:r>
          </a:p>
          <a:p>
            <a:r>
              <a:rPr lang="da-DK" dirty="0"/>
              <a:t>Jobmuligheder</a:t>
            </a:r>
          </a:p>
          <a:p>
            <a:r>
              <a:rPr lang="da-DK" dirty="0"/>
              <a:t>Studieophold</a:t>
            </a:r>
          </a:p>
          <a:p>
            <a:r>
              <a:rPr lang="da-DK" dirty="0"/>
              <a:t>Adgangskrav</a:t>
            </a:r>
          </a:p>
          <a:p>
            <a:r>
              <a:rPr lang="da-DK" dirty="0"/>
              <a:t>Spørgsmål</a:t>
            </a:r>
          </a:p>
          <a:p>
            <a:pPr marL="0" indent="0">
              <a:buNone/>
            </a:pPr>
            <a:endParaRPr lang="en-US" dirty="0"/>
          </a:p>
        </p:txBody>
      </p:sp>
      <p:sp>
        <p:nvSpPr>
          <p:cNvPr id="23" name="Text Placeholder 4">
            <a:extLst>
              <a:ext uri="{FF2B5EF4-FFF2-40B4-BE49-F238E27FC236}">
                <a16:creationId xmlns:a16="http://schemas.microsoft.com/office/drawing/2014/main" id="{B3AB8289-658A-4C00-91E7-A48D56392F0C}"/>
              </a:ext>
            </a:extLst>
          </p:cNvPr>
          <p:cNvSpPr>
            <a:spLocks noGrp="1"/>
          </p:cNvSpPr>
          <p:nvPr>
            <p:ph type="body" sz="quarter" idx="13"/>
          </p:nvPr>
        </p:nvSpPr>
        <p:spPr>
          <a:xfrm>
            <a:off x="3071813" y="6363837"/>
            <a:ext cx="1819117" cy="282204"/>
          </a:xfrm>
        </p:spPr>
        <p:txBody>
          <a:bodyPr/>
          <a:lstStyle/>
          <a:p>
            <a:endParaRPr lang="en-US"/>
          </a:p>
        </p:txBody>
      </p:sp>
      <p:sp>
        <p:nvSpPr>
          <p:cNvPr id="10" name="Slide Number Placeholder 1" hidden="1">
            <a:extLst>
              <a:ext uri="{FF2B5EF4-FFF2-40B4-BE49-F238E27FC236}">
                <a16:creationId xmlns:a16="http://schemas.microsoft.com/office/drawing/2014/main" id="{30458A2E-6687-4BEF-ABC4-D9930968A148}"/>
              </a:ext>
            </a:extLst>
          </p:cNvPr>
          <p:cNvSpPr>
            <a:spLocks noGrp="1"/>
          </p:cNvSpPr>
          <p:nvPr>
            <p:ph type="sldNum" sz="quarter" idx="4294967295"/>
          </p:nvPr>
        </p:nvSpPr>
        <p:spPr>
          <a:xfrm>
            <a:off x="11339887" y="593223"/>
            <a:ext cx="571468" cy="227164"/>
          </a:xfrm>
          <a:prstGeom prst="rect">
            <a:avLst/>
          </a:prstGeom>
        </p:spPr>
        <p:txBody>
          <a:bodyPr/>
          <a:lstStyle/>
          <a:p>
            <a:pPr>
              <a:spcAft>
                <a:spcPts val="600"/>
              </a:spcAft>
            </a:pPr>
            <a:fld id="{D8D877B3-D348-4611-9BDB-C5374591D951}" type="slidenum">
              <a:rPr lang="en-US" smtClean="0"/>
              <a:pPr>
                <a:spcAft>
                  <a:spcPts val="600"/>
                </a:spcAft>
              </a:pPr>
              <a:t>2</a:t>
            </a:fld>
            <a:endParaRPr lang="en-US"/>
          </a:p>
        </p:txBody>
      </p:sp>
    </p:spTree>
    <p:extLst>
      <p:ext uri="{BB962C8B-B14F-4D97-AF65-F5344CB8AC3E}">
        <p14:creationId xmlns:p14="http://schemas.microsoft.com/office/powerpoint/2010/main" val="2224246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Et billede, der indeholder indendørs, grøn, bord, spisebord&#10;&#10;Automatisk genereret beskrivelse">
            <a:extLst>
              <a:ext uri="{FF2B5EF4-FFF2-40B4-BE49-F238E27FC236}">
                <a16:creationId xmlns:a16="http://schemas.microsoft.com/office/drawing/2014/main" id="{EB23288B-D9A1-D44F-B32A-887856CE171F}"/>
              </a:ext>
            </a:extLst>
          </p:cNvPr>
          <p:cNvPicPr>
            <a:picLocks noGrp="1" noChangeAspect="1"/>
          </p:cNvPicPr>
          <p:nvPr>
            <p:ph type="pic" sz="quarter" idx="11"/>
          </p:nvPr>
        </p:nvPicPr>
        <p:blipFill rotWithShape="1">
          <a:blip r:embed="rId2"/>
          <a:srcRect t="7865" b="7865"/>
          <a:stretch/>
        </p:blipFill>
        <p:spPr>
          <a:xfrm>
            <a:off x="20" y="10"/>
            <a:ext cx="12191980" cy="6857990"/>
          </a:xfrm>
          <a:prstGeom prst="rect">
            <a:avLst/>
          </a:prstGeom>
          <a:noFill/>
        </p:spPr>
      </p:pic>
      <p:sp>
        <p:nvSpPr>
          <p:cNvPr id="11" name="Title 2">
            <a:extLst>
              <a:ext uri="{FF2B5EF4-FFF2-40B4-BE49-F238E27FC236}">
                <a16:creationId xmlns:a16="http://schemas.microsoft.com/office/drawing/2014/main" id="{04C1E683-0C88-46A4-8E7C-9A2551ABA4C0}"/>
              </a:ext>
            </a:extLst>
          </p:cNvPr>
          <p:cNvSpPr>
            <a:spLocks noGrp="1"/>
          </p:cNvSpPr>
          <p:nvPr>
            <p:ph type="title"/>
          </p:nvPr>
        </p:nvSpPr>
        <p:spPr>
          <a:xfrm>
            <a:off x="2441575" y="2676493"/>
            <a:ext cx="7341129" cy="1036319"/>
          </a:xfrm>
        </p:spPr>
        <p:txBody>
          <a:bodyPr>
            <a:normAutofit/>
          </a:bodyPr>
          <a:lstStyle/>
          <a:p>
            <a:r>
              <a:rPr lang="en-US" sz="3600" dirty="0" err="1"/>
              <a:t>Kulturforståelse</a:t>
            </a:r>
            <a:r>
              <a:rPr lang="en-US" sz="3600" dirty="0"/>
              <a:t> </a:t>
            </a:r>
            <a:r>
              <a:rPr lang="en-US" sz="3600" dirty="0" err="1"/>
              <a:t>som</a:t>
            </a:r>
            <a:r>
              <a:rPr lang="en-US" sz="3600" dirty="0"/>
              <a:t> </a:t>
            </a:r>
            <a:r>
              <a:rPr lang="en-US" sz="3600" dirty="0" err="1"/>
              <a:t>sidefag</a:t>
            </a:r>
            <a:endParaRPr lang="en-US" sz="3600" dirty="0"/>
          </a:p>
        </p:txBody>
      </p:sp>
    </p:spTree>
    <p:extLst>
      <p:ext uri="{BB962C8B-B14F-4D97-AF65-F5344CB8AC3E}">
        <p14:creationId xmlns:p14="http://schemas.microsoft.com/office/powerpoint/2010/main" val="403302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Studiestruktur BA</a:t>
            </a:r>
          </a:p>
        </p:txBody>
      </p:sp>
      <p:sp>
        <p:nvSpPr>
          <p:cNvPr id="4" name="Pladsholder til tekst 3"/>
          <p:cNvSpPr>
            <a:spLocks noGrp="1"/>
          </p:cNvSpPr>
          <p:nvPr>
            <p:ph type="body" sz="quarter" idx="12"/>
          </p:nvPr>
        </p:nvSpPr>
        <p:spPr/>
        <p:txBody>
          <a:bodyPr/>
          <a:lstStyle/>
          <a:p>
            <a:endParaRPr lang="da-DK"/>
          </a:p>
        </p:txBody>
      </p:sp>
      <p:sp>
        <p:nvSpPr>
          <p:cNvPr id="5" name="Pladsholder til tekst 4"/>
          <p:cNvSpPr>
            <a:spLocks noGrp="1"/>
          </p:cNvSpPr>
          <p:nvPr>
            <p:ph type="body" sz="quarter" idx="13"/>
          </p:nvPr>
        </p:nvSpPr>
        <p:spPr>
          <a:xfrm>
            <a:off x="3071813" y="6363837"/>
            <a:ext cx="1372000" cy="282204"/>
          </a:xfrm>
        </p:spPr>
        <p:txBody>
          <a:bodyPr/>
          <a:lstStyle/>
          <a:p>
            <a:endParaRPr lang="da-DK" dirty="0"/>
          </a:p>
        </p:txBody>
      </p:sp>
      <p:graphicFrame>
        <p:nvGraphicFramePr>
          <p:cNvPr id="6" name="Pladsholder til indhold 3">
            <a:extLst>
              <a:ext uri="{FF2B5EF4-FFF2-40B4-BE49-F238E27FC236}">
                <a16:creationId xmlns:a16="http://schemas.microsoft.com/office/drawing/2014/main" id="{A34EE03F-9FBE-EA41-BBCB-0D1753B12177}"/>
              </a:ext>
            </a:extLst>
          </p:cNvPr>
          <p:cNvGraphicFramePr>
            <a:graphicFrameLocks/>
          </p:cNvGraphicFramePr>
          <p:nvPr>
            <p:extLst>
              <p:ext uri="{D42A27DB-BD31-4B8C-83A1-F6EECF244321}">
                <p14:modId xmlns:p14="http://schemas.microsoft.com/office/powerpoint/2010/main" val="2512896034"/>
              </p:ext>
            </p:extLst>
          </p:nvPr>
        </p:nvGraphicFramePr>
        <p:xfrm>
          <a:off x="2055391" y="2059912"/>
          <a:ext cx="8500932" cy="3473699"/>
        </p:xfrm>
        <a:graphic>
          <a:graphicData uri="http://schemas.openxmlformats.org/drawingml/2006/table">
            <a:tbl>
              <a:tblPr firstRow="1" bandRow="1">
                <a:tableStyleId>{073A0DAA-6AF3-43AB-8588-CEC1D06C72B9}</a:tableStyleId>
              </a:tblPr>
              <a:tblGrid>
                <a:gridCol w="4250466">
                  <a:extLst>
                    <a:ext uri="{9D8B030D-6E8A-4147-A177-3AD203B41FA5}">
                      <a16:colId xmlns:a16="http://schemas.microsoft.com/office/drawing/2014/main" val="3241222570"/>
                    </a:ext>
                  </a:extLst>
                </a:gridCol>
                <a:gridCol w="4250466">
                  <a:extLst>
                    <a:ext uri="{9D8B030D-6E8A-4147-A177-3AD203B41FA5}">
                      <a16:colId xmlns:a16="http://schemas.microsoft.com/office/drawing/2014/main" val="2052290825"/>
                    </a:ext>
                  </a:extLst>
                </a:gridCol>
              </a:tblGrid>
              <a:tr h="516456">
                <a:tc>
                  <a:txBody>
                    <a:bodyPr/>
                    <a:lstStyle/>
                    <a:p>
                      <a:r>
                        <a:rPr lang="da-DK" dirty="0"/>
                        <a:t>6. Semester</a:t>
                      </a:r>
                    </a:p>
                  </a:txBody>
                  <a:tcPr/>
                </a:tc>
                <a:tc>
                  <a:txBody>
                    <a:bodyPr/>
                    <a:lstStyle/>
                    <a:p>
                      <a:r>
                        <a:rPr lang="da-DK" dirty="0"/>
                        <a:t>Sidefag (Kulturforståelse)</a:t>
                      </a:r>
                    </a:p>
                  </a:txBody>
                  <a:tcPr/>
                </a:tc>
                <a:extLst>
                  <a:ext uri="{0D108BD9-81ED-4DB2-BD59-A6C34878D82A}">
                    <a16:rowId xmlns:a16="http://schemas.microsoft.com/office/drawing/2014/main" val="2982964110"/>
                  </a:ext>
                </a:extLst>
              </a:tr>
              <a:tr h="891419">
                <a:tc>
                  <a:txBody>
                    <a:bodyPr/>
                    <a:lstStyle/>
                    <a:p>
                      <a:r>
                        <a:rPr lang="da-DK" dirty="0"/>
                        <a:t>5. Semester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a-DK" sz="1800" b="0" u="none" strike="noStrike" kern="1200" cap="none" spc="0" normalizeH="0" baseline="0" noProof="0" dirty="0">
                          <a:ln>
                            <a:noFill/>
                          </a:ln>
                          <a:solidFill>
                            <a:prstClr val="black"/>
                          </a:solidFill>
                          <a:effectLst/>
                          <a:uLnTx/>
                          <a:uFillTx/>
                        </a:rPr>
                        <a:t>½ Centralt fag (BA opgave) + ½ Sidefag (Kulturforståelse)</a:t>
                      </a:r>
                      <a:endParaRPr lang="da-DK" dirty="0"/>
                    </a:p>
                  </a:txBody>
                  <a:tcPr/>
                </a:tc>
                <a:extLst>
                  <a:ext uri="{0D108BD9-81ED-4DB2-BD59-A6C34878D82A}">
                    <a16:rowId xmlns:a16="http://schemas.microsoft.com/office/drawing/2014/main" val="1372844276"/>
                  </a:ext>
                </a:extLst>
              </a:tr>
              <a:tr h="516456">
                <a:tc>
                  <a:txBody>
                    <a:bodyPr/>
                    <a:lstStyle/>
                    <a:p>
                      <a:r>
                        <a:rPr lang="da-DK" dirty="0"/>
                        <a:t>4. Semester</a:t>
                      </a:r>
                    </a:p>
                  </a:txBody>
                  <a:tcPr/>
                </a:tc>
                <a:tc>
                  <a:txBody>
                    <a:bodyPr/>
                    <a:lstStyle/>
                    <a:p>
                      <a:r>
                        <a:rPr lang="da-DK" dirty="0"/>
                        <a:t>Centralt fag </a:t>
                      </a:r>
                    </a:p>
                  </a:txBody>
                  <a:tcPr/>
                </a:tc>
                <a:extLst>
                  <a:ext uri="{0D108BD9-81ED-4DB2-BD59-A6C34878D82A}">
                    <a16:rowId xmlns:a16="http://schemas.microsoft.com/office/drawing/2014/main" val="2555397732"/>
                  </a:ext>
                </a:extLst>
              </a:tr>
              <a:tr h="516456">
                <a:tc>
                  <a:txBody>
                    <a:bodyPr/>
                    <a:lstStyle/>
                    <a:p>
                      <a:r>
                        <a:rPr lang="da-DK" dirty="0"/>
                        <a:t>3. Semester</a:t>
                      </a:r>
                    </a:p>
                  </a:txBody>
                  <a:tcPr/>
                </a:tc>
                <a:tc>
                  <a:txBody>
                    <a:bodyPr/>
                    <a:lstStyle/>
                    <a:p>
                      <a:r>
                        <a:rPr lang="da-DK" dirty="0"/>
                        <a:t>Centralt fag </a:t>
                      </a:r>
                    </a:p>
                  </a:txBody>
                  <a:tcPr/>
                </a:tc>
                <a:extLst>
                  <a:ext uri="{0D108BD9-81ED-4DB2-BD59-A6C34878D82A}">
                    <a16:rowId xmlns:a16="http://schemas.microsoft.com/office/drawing/2014/main" val="3683666802"/>
                  </a:ext>
                </a:extLst>
              </a:tr>
              <a:tr h="516456">
                <a:tc>
                  <a:txBody>
                    <a:bodyPr/>
                    <a:lstStyle/>
                    <a:p>
                      <a:r>
                        <a:rPr lang="da-DK" dirty="0"/>
                        <a:t>2. Semester</a:t>
                      </a:r>
                    </a:p>
                  </a:txBody>
                  <a:tcPr/>
                </a:tc>
                <a:tc>
                  <a:txBody>
                    <a:bodyPr/>
                    <a:lstStyle/>
                    <a:p>
                      <a:r>
                        <a:rPr lang="da-DK" dirty="0"/>
                        <a:t>Centralt fag </a:t>
                      </a:r>
                    </a:p>
                  </a:txBody>
                  <a:tcPr/>
                </a:tc>
                <a:extLst>
                  <a:ext uri="{0D108BD9-81ED-4DB2-BD59-A6C34878D82A}">
                    <a16:rowId xmlns:a16="http://schemas.microsoft.com/office/drawing/2014/main" val="1266061786"/>
                  </a:ext>
                </a:extLst>
              </a:tr>
              <a:tr h="516456">
                <a:tc>
                  <a:txBody>
                    <a:bodyPr/>
                    <a:lstStyle/>
                    <a:p>
                      <a:r>
                        <a:rPr lang="da-DK" dirty="0"/>
                        <a:t>1. Semester</a:t>
                      </a:r>
                    </a:p>
                  </a:txBody>
                  <a:tcPr/>
                </a:tc>
                <a:tc>
                  <a:txBody>
                    <a:bodyPr/>
                    <a:lstStyle/>
                    <a:p>
                      <a:r>
                        <a:rPr lang="da-DK" dirty="0"/>
                        <a:t>Centralt fag </a:t>
                      </a:r>
                    </a:p>
                  </a:txBody>
                  <a:tcPr/>
                </a:tc>
                <a:extLst>
                  <a:ext uri="{0D108BD9-81ED-4DB2-BD59-A6C34878D82A}">
                    <a16:rowId xmlns:a16="http://schemas.microsoft.com/office/drawing/2014/main" val="1804664882"/>
                  </a:ext>
                </a:extLst>
              </a:tr>
            </a:tbl>
          </a:graphicData>
        </a:graphic>
      </p:graphicFrame>
    </p:spTree>
    <p:extLst>
      <p:ext uri="{BB962C8B-B14F-4D97-AF65-F5344CB8AC3E}">
        <p14:creationId xmlns:p14="http://schemas.microsoft.com/office/powerpoint/2010/main" val="397331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3A8BE4C-177C-6C4A-9A3E-5C89E3DC4DD2}"/>
              </a:ext>
            </a:extLst>
          </p:cNvPr>
          <p:cNvSpPr>
            <a:spLocks noGrp="1"/>
          </p:cNvSpPr>
          <p:nvPr>
            <p:ph type="title"/>
          </p:nvPr>
        </p:nvSpPr>
        <p:spPr/>
        <p:txBody>
          <a:bodyPr/>
          <a:lstStyle/>
          <a:p>
            <a:r>
              <a:rPr lang="da-DK" dirty="0"/>
              <a:t>Studiestruktur KA</a:t>
            </a:r>
          </a:p>
        </p:txBody>
      </p:sp>
      <p:sp>
        <p:nvSpPr>
          <p:cNvPr id="4" name="Pladsholder til tekst 3">
            <a:extLst>
              <a:ext uri="{FF2B5EF4-FFF2-40B4-BE49-F238E27FC236}">
                <a16:creationId xmlns:a16="http://schemas.microsoft.com/office/drawing/2014/main" id="{F1E8BAFF-81CD-784F-B612-1DDD0D9CB116}"/>
              </a:ext>
            </a:extLst>
          </p:cNvPr>
          <p:cNvSpPr>
            <a:spLocks noGrp="1"/>
          </p:cNvSpPr>
          <p:nvPr>
            <p:ph type="body" sz="quarter" idx="12"/>
          </p:nvPr>
        </p:nvSpPr>
        <p:spPr/>
        <p:txBody>
          <a:bodyPr/>
          <a:lstStyle/>
          <a:p>
            <a:endParaRPr lang="da-DK"/>
          </a:p>
        </p:txBody>
      </p:sp>
      <p:sp>
        <p:nvSpPr>
          <p:cNvPr id="5" name="Pladsholder til tekst 4">
            <a:extLst>
              <a:ext uri="{FF2B5EF4-FFF2-40B4-BE49-F238E27FC236}">
                <a16:creationId xmlns:a16="http://schemas.microsoft.com/office/drawing/2014/main" id="{607F8377-F989-8549-B960-2465CF4F5042}"/>
              </a:ext>
            </a:extLst>
          </p:cNvPr>
          <p:cNvSpPr>
            <a:spLocks noGrp="1"/>
          </p:cNvSpPr>
          <p:nvPr>
            <p:ph type="body" sz="quarter" idx="13"/>
          </p:nvPr>
        </p:nvSpPr>
        <p:spPr/>
        <p:txBody>
          <a:bodyPr/>
          <a:lstStyle/>
          <a:p>
            <a:endParaRPr lang="da-DK"/>
          </a:p>
        </p:txBody>
      </p:sp>
      <p:graphicFrame>
        <p:nvGraphicFramePr>
          <p:cNvPr id="6" name="Pladsholder til indhold 3">
            <a:extLst>
              <a:ext uri="{FF2B5EF4-FFF2-40B4-BE49-F238E27FC236}">
                <a16:creationId xmlns:a16="http://schemas.microsoft.com/office/drawing/2014/main" id="{BD0981E4-93E4-5548-94E5-DA5502E0C7EF}"/>
              </a:ext>
            </a:extLst>
          </p:cNvPr>
          <p:cNvGraphicFramePr>
            <a:graphicFrameLocks/>
          </p:cNvGraphicFramePr>
          <p:nvPr>
            <p:extLst>
              <p:ext uri="{D42A27DB-BD31-4B8C-83A1-F6EECF244321}">
                <p14:modId xmlns:p14="http://schemas.microsoft.com/office/powerpoint/2010/main" val="1492582721"/>
              </p:ext>
            </p:extLst>
          </p:nvPr>
        </p:nvGraphicFramePr>
        <p:xfrm>
          <a:off x="2081895" y="2059912"/>
          <a:ext cx="8500932" cy="2564411"/>
        </p:xfrm>
        <a:graphic>
          <a:graphicData uri="http://schemas.openxmlformats.org/drawingml/2006/table">
            <a:tbl>
              <a:tblPr firstRow="1" bandRow="1">
                <a:tableStyleId>{073A0DAA-6AF3-43AB-8588-CEC1D06C72B9}</a:tableStyleId>
              </a:tblPr>
              <a:tblGrid>
                <a:gridCol w="4250466">
                  <a:extLst>
                    <a:ext uri="{9D8B030D-6E8A-4147-A177-3AD203B41FA5}">
                      <a16:colId xmlns:a16="http://schemas.microsoft.com/office/drawing/2014/main" val="3241222570"/>
                    </a:ext>
                  </a:extLst>
                </a:gridCol>
                <a:gridCol w="4250466">
                  <a:extLst>
                    <a:ext uri="{9D8B030D-6E8A-4147-A177-3AD203B41FA5}">
                      <a16:colId xmlns:a16="http://schemas.microsoft.com/office/drawing/2014/main" val="2052290825"/>
                    </a:ext>
                  </a:extLst>
                </a:gridCol>
              </a:tblGrid>
              <a:tr h="516456">
                <a:tc>
                  <a:txBody>
                    <a:bodyPr/>
                    <a:lstStyle/>
                    <a:p>
                      <a:r>
                        <a:rPr lang="da-DK" dirty="0"/>
                        <a:t>10. Semester</a:t>
                      </a:r>
                    </a:p>
                  </a:txBody>
                  <a:tcPr/>
                </a:tc>
                <a:tc>
                  <a:txBody>
                    <a:bodyPr/>
                    <a:lstStyle/>
                    <a:p>
                      <a:r>
                        <a:rPr lang="da-DK" dirty="0"/>
                        <a:t>Centralt fag (speciale)</a:t>
                      </a:r>
                    </a:p>
                  </a:txBody>
                  <a:tcPr/>
                </a:tc>
                <a:extLst>
                  <a:ext uri="{0D108BD9-81ED-4DB2-BD59-A6C34878D82A}">
                    <a16:rowId xmlns:a16="http://schemas.microsoft.com/office/drawing/2014/main" val="2982964110"/>
                  </a:ext>
                </a:extLst>
              </a:tr>
              <a:tr h="891419">
                <a:tc>
                  <a:txBody>
                    <a:bodyPr/>
                    <a:lstStyle/>
                    <a:p>
                      <a:r>
                        <a:rPr lang="da-DK" dirty="0"/>
                        <a:t>9. Semester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Centralt fag</a:t>
                      </a:r>
                    </a:p>
                  </a:txBody>
                  <a:tcPr/>
                </a:tc>
                <a:extLst>
                  <a:ext uri="{0D108BD9-81ED-4DB2-BD59-A6C34878D82A}">
                    <a16:rowId xmlns:a16="http://schemas.microsoft.com/office/drawing/2014/main" val="1372844276"/>
                  </a:ext>
                </a:extLst>
              </a:tr>
              <a:tr h="516456">
                <a:tc>
                  <a:txBody>
                    <a:bodyPr/>
                    <a:lstStyle/>
                    <a:p>
                      <a:r>
                        <a:rPr lang="da-DK" dirty="0"/>
                        <a:t>8. Semester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u="none" strike="noStrike" kern="1200" cap="none" spc="0" normalizeH="0" baseline="0" noProof="0" dirty="0">
                          <a:ln>
                            <a:noFill/>
                          </a:ln>
                          <a:solidFill>
                            <a:prstClr val="black"/>
                          </a:solidFill>
                          <a:effectLst/>
                          <a:uLnTx/>
                          <a:uFillTx/>
                        </a:rPr>
                        <a:t>½ Centralt fag + ½ Sidefag (Kulturforståelse)</a:t>
                      </a:r>
                      <a:endParaRPr lang="da-DK" dirty="0"/>
                    </a:p>
                  </a:txBody>
                  <a:tcPr/>
                </a:tc>
                <a:extLst>
                  <a:ext uri="{0D108BD9-81ED-4DB2-BD59-A6C34878D82A}">
                    <a16:rowId xmlns:a16="http://schemas.microsoft.com/office/drawing/2014/main" val="3683666802"/>
                  </a:ext>
                </a:extLst>
              </a:tr>
              <a:tr h="516456">
                <a:tc>
                  <a:txBody>
                    <a:bodyPr/>
                    <a:lstStyle/>
                    <a:p>
                      <a:r>
                        <a:rPr lang="da-DK" dirty="0"/>
                        <a:t>7. Semester</a:t>
                      </a:r>
                    </a:p>
                  </a:txBody>
                  <a:tcPr/>
                </a:tc>
                <a:tc>
                  <a:txBody>
                    <a:bodyPr/>
                    <a:lstStyle/>
                    <a:p>
                      <a:r>
                        <a:rPr lang="da-DK" dirty="0"/>
                        <a:t>Sidefag (Kulturforståelse)</a:t>
                      </a:r>
                    </a:p>
                  </a:txBody>
                  <a:tcPr/>
                </a:tc>
                <a:extLst>
                  <a:ext uri="{0D108BD9-81ED-4DB2-BD59-A6C34878D82A}">
                    <a16:rowId xmlns:a16="http://schemas.microsoft.com/office/drawing/2014/main" val="1804664882"/>
                  </a:ext>
                </a:extLst>
              </a:tr>
            </a:tbl>
          </a:graphicData>
        </a:graphic>
      </p:graphicFrame>
    </p:spTree>
    <p:extLst>
      <p:ext uri="{BB962C8B-B14F-4D97-AF65-F5344CB8AC3E}">
        <p14:creationId xmlns:p14="http://schemas.microsoft.com/office/powerpoint/2010/main" val="1122757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82BF4C-2F63-8C4D-B768-322EE8A7D91F}"/>
              </a:ext>
            </a:extLst>
          </p:cNvPr>
          <p:cNvSpPr>
            <a:spLocks noGrp="1"/>
          </p:cNvSpPr>
          <p:nvPr>
            <p:ph type="title"/>
          </p:nvPr>
        </p:nvSpPr>
        <p:spPr/>
        <p:txBody>
          <a:bodyPr/>
          <a:lstStyle/>
          <a:p>
            <a:r>
              <a:rPr lang="da-DK" dirty="0"/>
              <a:t>Studietidsforlængelse</a:t>
            </a:r>
          </a:p>
        </p:txBody>
      </p:sp>
      <p:sp>
        <p:nvSpPr>
          <p:cNvPr id="4" name="Pladsholder til tekst 3">
            <a:extLst>
              <a:ext uri="{FF2B5EF4-FFF2-40B4-BE49-F238E27FC236}">
                <a16:creationId xmlns:a16="http://schemas.microsoft.com/office/drawing/2014/main" id="{FAF1AE28-CE8F-4A40-945A-2D38C942A279}"/>
              </a:ext>
            </a:extLst>
          </p:cNvPr>
          <p:cNvSpPr>
            <a:spLocks noGrp="1"/>
          </p:cNvSpPr>
          <p:nvPr>
            <p:ph type="body" sz="quarter" idx="12"/>
          </p:nvPr>
        </p:nvSpPr>
        <p:spPr/>
        <p:txBody>
          <a:bodyPr/>
          <a:lstStyle/>
          <a:p>
            <a:endParaRPr lang="da-DK"/>
          </a:p>
        </p:txBody>
      </p:sp>
      <p:sp>
        <p:nvSpPr>
          <p:cNvPr id="5" name="Pladsholder til tekst 4">
            <a:extLst>
              <a:ext uri="{FF2B5EF4-FFF2-40B4-BE49-F238E27FC236}">
                <a16:creationId xmlns:a16="http://schemas.microsoft.com/office/drawing/2014/main" id="{AC547BEE-A831-1344-90E2-B9098ADEE7D1}"/>
              </a:ext>
            </a:extLst>
          </p:cNvPr>
          <p:cNvSpPr>
            <a:spLocks noGrp="1"/>
          </p:cNvSpPr>
          <p:nvPr>
            <p:ph type="body" sz="quarter" idx="13"/>
          </p:nvPr>
        </p:nvSpPr>
        <p:spPr/>
        <p:txBody>
          <a:bodyPr/>
          <a:lstStyle/>
          <a:p>
            <a:endParaRPr lang="da-DK"/>
          </a:p>
        </p:txBody>
      </p:sp>
      <p:pic>
        <p:nvPicPr>
          <p:cNvPr id="6" name="Pladsholder til indhold 3">
            <a:extLst>
              <a:ext uri="{FF2B5EF4-FFF2-40B4-BE49-F238E27FC236}">
                <a16:creationId xmlns:a16="http://schemas.microsoft.com/office/drawing/2014/main" id="{09220B39-6F39-5548-911A-3705C3356DA1}"/>
              </a:ext>
            </a:extLst>
          </p:cNvPr>
          <p:cNvPicPr>
            <a:picLocks noChangeAspect="1"/>
          </p:cNvPicPr>
          <p:nvPr/>
        </p:nvPicPr>
        <p:blipFill>
          <a:blip r:embed="rId2"/>
          <a:stretch>
            <a:fillRect/>
          </a:stretch>
        </p:blipFill>
        <p:spPr>
          <a:xfrm>
            <a:off x="984353" y="1352505"/>
            <a:ext cx="10408172" cy="5505495"/>
          </a:xfrm>
          <a:prstGeom prst="rect">
            <a:avLst/>
          </a:prstGeom>
        </p:spPr>
      </p:pic>
    </p:spTree>
    <p:extLst>
      <p:ext uri="{BB962C8B-B14F-4D97-AF65-F5344CB8AC3E}">
        <p14:creationId xmlns:p14="http://schemas.microsoft.com/office/powerpoint/2010/main" val="11393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956793-CA1F-8E44-9C78-FC40152531F8}"/>
              </a:ext>
            </a:extLst>
          </p:cNvPr>
          <p:cNvSpPr>
            <a:spLocks noGrp="1"/>
          </p:cNvSpPr>
          <p:nvPr>
            <p:ph type="title"/>
          </p:nvPr>
        </p:nvSpPr>
        <p:spPr/>
        <p:txBody>
          <a:bodyPr/>
          <a:lstStyle/>
          <a:p>
            <a:r>
              <a:rPr lang="da-DK" dirty="0"/>
              <a:t>Indhold og fag</a:t>
            </a:r>
          </a:p>
        </p:txBody>
      </p:sp>
      <p:sp>
        <p:nvSpPr>
          <p:cNvPr id="4" name="Pladsholder til tekst 3">
            <a:extLst>
              <a:ext uri="{FF2B5EF4-FFF2-40B4-BE49-F238E27FC236}">
                <a16:creationId xmlns:a16="http://schemas.microsoft.com/office/drawing/2014/main" id="{B7A6C0C5-E504-DD49-83CD-1B7C658DA15B}"/>
              </a:ext>
            </a:extLst>
          </p:cNvPr>
          <p:cNvSpPr>
            <a:spLocks noGrp="1"/>
          </p:cNvSpPr>
          <p:nvPr>
            <p:ph type="body" sz="quarter" idx="12"/>
          </p:nvPr>
        </p:nvSpPr>
        <p:spPr/>
        <p:txBody>
          <a:bodyPr>
            <a:normAutofit/>
          </a:bodyPr>
          <a:lstStyle/>
          <a:p>
            <a:r>
              <a:rPr lang="da-DK" dirty="0"/>
              <a:t>5. semester (15 ECTS-point):</a:t>
            </a:r>
          </a:p>
          <a:p>
            <a:pPr lvl="1"/>
            <a:r>
              <a:rPr lang="da-DK" dirty="0"/>
              <a:t>Centrale kulturbegreber</a:t>
            </a:r>
          </a:p>
          <a:p>
            <a:pPr lvl="1"/>
            <a:r>
              <a:rPr lang="da-DK" dirty="0"/>
              <a:t>National og global kultur</a:t>
            </a:r>
          </a:p>
          <a:p>
            <a:endParaRPr lang="da-DK" dirty="0"/>
          </a:p>
          <a:p>
            <a:r>
              <a:rPr lang="da-DK" dirty="0"/>
              <a:t>6. semester (30 ECTS-point):</a:t>
            </a:r>
          </a:p>
          <a:p>
            <a:pPr lvl="1"/>
            <a:r>
              <a:rPr lang="da-DK" dirty="0"/>
              <a:t>Kulturelle blandingsformer (projekt) </a:t>
            </a:r>
          </a:p>
          <a:p>
            <a:pPr lvl="1"/>
            <a:r>
              <a:rPr lang="da-DK" dirty="0"/>
              <a:t>Kulturelle udtryksformer</a:t>
            </a:r>
          </a:p>
          <a:p>
            <a:pPr lvl="1"/>
            <a:r>
              <a:rPr lang="da-DK" dirty="0"/>
              <a:t>Medier i kulturhistorien </a:t>
            </a:r>
          </a:p>
          <a:p>
            <a:pPr lvl="1"/>
            <a:r>
              <a:rPr lang="da-DK" dirty="0"/>
              <a:t>Kulturdidaktik </a:t>
            </a:r>
          </a:p>
          <a:p>
            <a:pPr marL="0" indent="0">
              <a:buNone/>
            </a:pPr>
            <a:endParaRPr lang="da-DK" dirty="0"/>
          </a:p>
        </p:txBody>
      </p:sp>
      <p:sp>
        <p:nvSpPr>
          <p:cNvPr id="5" name="Pladsholder til tekst 4">
            <a:extLst>
              <a:ext uri="{FF2B5EF4-FFF2-40B4-BE49-F238E27FC236}">
                <a16:creationId xmlns:a16="http://schemas.microsoft.com/office/drawing/2014/main" id="{53A84511-4243-3244-BE1F-FE6A189FF49E}"/>
              </a:ext>
            </a:extLst>
          </p:cNvPr>
          <p:cNvSpPr>
            <a:spLocks noGrp="1"/>
          </p:cNvSpPr>
          <p:nvPr>
            <p:ph type="body" sz="quarter" idx="13"/>
          </p:nvPr>
        </p:nvSpPr>
        <p:spPr/>
        <p:txBody>
          <a:bodyPr/>
          <a:lstStyle/>
          <a:p>
            <a:endParaRPr lang="da-DK"/>
          </a:p>
        </p:txBody>
      </p:sp>
      <p:pic>
        <p:nvPicPr>
          <p:cNvPr id="6" name="Billede 5">
            <a:extLst>
              <a:ext uri="{FF2B5EF4-FFF2-40B4-BE49-F238E27FC236}">
                <a16:creationId xmlns:a16="http://schemas.microsoft.com/office/drawing/2014/main" id="{0A9C1269-E090-AC45-9B53-AF2D2C2DF4D2}"/>
              </a:ext>
            </a:extLst>
          </p:cNvPr>
          <p:cNvPicPr>
            <a:picLocks noChangeAspect="1"/>
          </p:cNvPicPr>
          <p:nvPr/>
        </p:nvPicPr>
        <p:blipFill>
          <a:blip r:embed="rId2"/>
          <a:stretch>
            <a:fillRect/>
          </a:stretch>
        </p:blipFill>
        <p:spPr>
          <a:xfrm>
            <a:off x="4094922" y="1358568"/>
            <a:ext cx="8097078" cy="4013200"/>
          </a:xfrm>
          <a:prstGeom prst="rect">
            <a:avLst/>
          </a:prstGeom>
        </p:spPr>
      </p:pic>
    </p:spTree>
    <p:extLst>
      <p:ext uri="{BB962C8B-B14F-4D97-AF65-F5344CB8AC3E}">
        <p14:creationId xmlns:p14="http://schemas.microsoft.com/office/powerpoint/2010/main" val="84202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D174403-6FE0-2842-B5BF-A4E394CD8078}"/>
              </a:ext>
            </a:extLst>
          </p:cNvPr>
          <p:cNvSpPr>
            <a:spLocks noGrp="1"/>
          </p:cNvSpPr>
          <p:nvPr>
            <p:ph type="title"/>
          </p:nvPr>
        </p:nvSpPr>
        <p:spPr/>
        <p:txBody>
          <a:bodyPr/>
          <a:lstStyle/>
          <a:p>
            <a:r>
              <a:rPr lang="da-DK" dirty="0"/>
              <a:t>Indhold og fag</a:t>
            </a:r>
          </a:p>
        </p:txBody>
      </p:sp>
      <p:sp>
        <p:nvSpPr>
          <p:cNvPr id="4" name="Pladsholder til tekst 3">
            <a:extLst>
              <a:ext uri="{FF2B5EF4-FFF2-40B4-BE49-F238E27FC236}">
                <a16:creationId xmlns:a16="http://schemas.microsoft.com/office/drawing/2014/main" id="{F5F98E3E-505E-AC4F-94C7-2B3813372FEC}"/>
              </a:ext>
            </a:extLst>
          </p:cNvPr>
          <p:cNvSpPr>
            <a:spLocks noGrp="1"/>
          </p:cNvSpPr>
          <p:nvPr>
            <p:ph type="body" sz="quarter" idx="12"/>
          </p:nvPr>
        </p:nvSpPr>
        <p:spPr/>
        <p:txBody>
          <a:bodyPr/>
          <a:lstStyle/>
          <a:p>
            <a:r>
              <a:rPr lang="da-DK" dirty="0"/>
              <a:t>7. semester (30 ECTS-point):</a:t>
            </a:r>
          </a:p>
          <a:p>
            <a:pPr lvl="1"/>
            <a:r>
              <a:rPr lang="da-DK" dirty="0"/>
              <a:t>Kultur i tid og rum (projekt) </a:t>
            </a:r>
          </a:p>
          <a:p>
            <a:pPr lvl="1"/>
            <a:r>
              <a:rPr lang="da-DK" dirty="0"/>
              <a:t>Samfund og identitet </a:t>
            </a:r>
          </a:p>
          <a:p>
            <a:pPr lvl="1"/>
            <a:r>
              <a:rPr lang="da-DK" dirty="0"/>
              <a:t>Aktuelle kulturbegreber og problemstillinger</a:t>
            </a:r>
          </a:p>
          <a:p>
            <a:pPr lvl="1"/>
            <a:r>
              <a:rPr lang="da-DK" dirty="0"/>
              <a:t>Kulturformidling og værdier</a:t>
            </a:r>
            <a:br>
              <a:rPr lang="da-DK" dirty="0"/>
            </a:br>
            <a:endParaRPr lang="da-DK" dirty="0"/>
          </a:p>
          <a:p>
            <a:r>
              <a:rPr lang="da-DK" dirty="0"/>
              <a:t>8. semester (15 ECTS-point):</a:t>
            </a:r>
          </a:p>
          <a:p>
            <a:pPr lvl="1"/>
            <a:r>
              <a:rPr lang="da-DK" dirty="0"/>
              <a:t>Kultur og formidling (projekt) </a:t>
            </a:r>
          </a:p>
          <a:p>
            <a:pPr marL="0" indent="0">
              <a:buNone/>
            </a:pPr>
            <a:endParaRPr lang="da-DK" dirty="0"/>
          </a:p>
        </p:txBody>
      </p:sp>
      <p:sp>
        <p:nvSpPr>
          <p:cNvPr id="5" name="Pladsholder til tekst 4">
            <a:extLst>
              <a:ext uri="{FF2B5EF4-FFF2-40B4-BE49-F238E27FC236}">
                <a16:creationId xmlns:a16="http://schemas.microsoft.com/office/drawing/2014/main" id="{47486FF6-71AB-6647-B51A-D2DE827EACF8}"/>
              </a:ext>
            </a:extLst>
          </p:cNvPr>
          <p:cNvSpPr>
            <a:spLocks noGrp="1"/>
          </p:cNvSpPr>
          <p:nvPr>
            <p:ph type="body" sz="quarter" idx="13"/>
          </p:nvPr>
        </p:nvSpPr>
        <p:spPr/>
        <p:txBody>
          <a:bodyPr/>
          <a:lstStyle/>
          <a:p>
            <a:endParaRPr lang="da-DK"/>
          </a:p>
        </p:txBody>
      </p:sp>
      <p:pic>
        <p:nvPicPr>
          <p:cNvPr id="6" name="Billede 5">
            <a:extLst>
              <a:ext uri="{FF2B5EF4-FFF2-40B4-BE49-F238E27FC236}">
                <a16:creationId xmlns:a16="http://schemas.microsoft.com/office/drawing/2014/main" id="{465698C6-151F-5042-9B8B-D1BABC4A2884}"/>
              </a:ext>
            </a:extLst>
          </p:cNvPr>
          <p:cNvPicPr>
            <a:picLocks noChangeAspect="1"/>
          </p:cNvPicPr>
          <p:nvPr/>
        </p:nvPicPr>
        <p:blipFill>
          <a:blip r:embed="rId2"/>
          <a:stretch>
            <a:fillRect/>
          </a:stretch>
        </p:blipFill>
        <p:spPr>
          <a:xfrm>
            <a:off x="4890930" y="1358567"/>
            <a:ext cx="7301070" cy="4598585"/>
          </a:xfrm>
          <a:prstGeom prst="rect">
            <a:avLst/>
          </a:prstGeom>
        </p:spPr>
      </p:pic>
    </p:spTree>
    <p:extLst>
      <p:ext uri="{BB962C8B-B14F-4D97-AF65-F5344CB8AC3E}">
        <p14:creationId xmlns:p14="http://schemas.microsoft.com/office/powerpoint/2010/main" val="392595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BB3A51B-36A2-7441-9083-59FFCA925162}"/>
              </a:ext>
            </a:extLst>
          </p:cNvPr>
          <p:cNvSpPr>
            <a:spLocks noGrp="1"/>
          </p:cNvSpPr>
          <p:nvPr>
            <p:ph type="title"/>
          </p:nvPr>
        </p:nvSpPr>
        <p:spPr/>
        <p:txBody>
          <a:bodyPr/>
          <a:lstStyle/>
          <a:p>
            <a:r>
              <a:rPr lang="da-DK" dirty="0"/>
              <a:t>Eksamener</a:t>
            </a:r>
          </a:p>
        </p:txBody>
      </p:sp>
      <p:sp>
        <p:nvSpPr>
          <p:cNvPr id="4" name="Pladsholder til tekst 3">
            <a:extLst>
              <a:ext uri="{FF2B5EF4-FFF2-40B4-BE49-F238E27FC236}">
                <a16:creationId xmlns:a16="http://schemas.microsoft.com/office/drawing/2014/main" id="{AD8F1AF3-9477-1C4E-8D93-95E13452FBF6}"/>
              </a:ext>
            </a:extLst>
          </p:cNvPr>
          <p:cNvSpPr>
            <a:spLocks noGrp="1"/>
          </p:cNvSpPr>
          <p:nvPr>
            <p:ph type="body" sz="quarter" idx="12"/>
          </p:nvPr>
        </p:nvSpPr>
        <p:spPr/>
        <p:txBody>
          <a:bodyPr/>
          <a:lstStyle/>
          <a:p>
            <a:r>
              <a:rPr lang="da-DK" dirty="0"/>
              <a:t>5. semester (15 ECTS-point):</a:t>
            </a:r>
          </a:p>
          <a:p>
            <a:pPr lvl="1"/>
            <a:r>
              <a:rPr lang="da-DK" dirty="0"/>
              <a:t>Centrale kulturbegreber </a:t>
            </a:r>
            <a:r>
              <a:rPr lang="da-DK" dirty="0">
                <a:sym typeface="Wingdings" pitchFamily="2" charset="2"/>
              </a:rPr>
              <a:t> 5-dages hjemmeopgave (10 ECTS-point)</a:t>
            </a:r>
            <a:endParaRPr lang="da-DK" dirty="0"/>
          </a:p>
          <a:p>
            <a:pPr lvl="1"/>
            <a:r>
              <a:rPr lang="da-DK" dirty="0"/>
              <a:t>National og global kultur </a:t>
            </a:r>
            <a:r>
              <a:rPr lang="da-DK" dirty="0">
                <a:sym typeface="Wingdings" pitchFamily="2" charset="2"/>
              </a:rPr>
              <a:t> aktiv deltagelse (5 ECTS-point)</a:t>
            </a:r>
            <a:endParaRPr lang="da-DK" dirty="0"/>
          </a:p>
          <a:p>
            <a:endParaRPr lang="da-DK" dirty="0"/>
          </a:p>
          <a:p>
            <a:r>
              <a:rPr lang="da-DK" dirty="0"/>
              <a:t>6. semester (30 ECTS-point):</a:t>
            </a:r>
          </a:p>
          <a:p>
            <a:pPr lvl="1"/>
            <a:r>
              <a:rPr lang="da-DK" dirty="0"/>
              <a:t>Kulturelle blandingsformer </a:t>
            </a:r>
            <a:r>
              <a:rPr lang="da-DK" dirty="0">
                <a:sym typeface="Wingdings" pitchFamily="2" charset="2"/>
              </a:rPr>
              <a:t> </a:t>
            </a:r>
            <a:r>
              <a:rPr lang="da-DK" dirty="0"/>
              <a:t>projekteksamen (15 ECTS-point) </a:t>
            </a:r>
          </a:p>
          <a:p>
            <a:pPr lvl="1"/>
            <a:r>
              <a:rPr lang="da-DK" dirty="0"/>
              <a:t>Kulturelle udtryksformer </a:t>
            </a:r>
            <a:r>
              <a:rPr lang="da-DK" dirty="0">
                <a:sym typeface="Wingdings" pitchFamily="2" charset="2"/>
              </a:rPr>
              <a:t> 4-dages hjemmeopgave (5 ECTS-point)</a:t>
            </a:r>
            <a:endParaRPr lang="da-DK" dirty="0"/>
          </a:p>
          <a:p>
            <a:pPr lvl="1"/>
            <a:r>
              <a:rPr lang="da-DK" dirty="0"/>
              <a:t>Medier i kulturhistorien </a:t>
            </a:r>
            <a:r>
              <a:rPr lang="da-DK" dirty="0">
                <a:sym typeface="Wingdings" pitchFamily="2" charset="2"/>
              </a:rPr>
              <a:t> aktiv deltagelse (5 ECTS-point)</a:t>
            </a:r>
            <a:endParaRPr lang="da-DK" dirty="0"/>
          </a:p>
          <a:p>
            <a:pPr lvl="1"/>
            <a:r>
              <a:rPr lang="da-DK" dirty="0"/>
              <a:t>Kulturdidaktik </a:t>
            </a:r>
            <a:r>
              <a:rPr lang="da-DK" dirty="0">
                <a:sym typeface="Wingdings" pitchFamily="2" charset="2"/>
              </a:rPr>
              <a:t> aktiv deltagelse (5 ECTS-point)</a:t>
            </a:r>
            <a:endParaRPr lang="da-DK" dirty="0"/>
          </a:p>
          <a:p>
            <a:endParaRPr lang="da-DK" dirty="0"/>
          </a:p>
        </p:txBody>
      </p:sp>
      <p:sp>
        <p:nvSpPr>
          <p:cNvPr id="5" name="Pladsholder til tekst 4">
            <a:extLst>
              <a:ext uri="{FF2B5EF4-FFF2-40B4-BE49-F238E27FC236}">
                <a16:creationId xmlns:a16="http://schemas.microsoft.com/office/drawing/2014/main" id="{47CD6D2C-70C2-F742-BCC5-3FAF65201AFF}"/>
              </a:ext>
            </a:extLst>
          </p:cNvPr>
          <p:cNvSpPr>
            <a:spLocks noGrp="1"/>
          </p:cNvSpPr>
          <p:nvPr>
            <p:ph type="body" sz="quarter" idx="13"/>
          </p:nvPr>
        </p:nvSpPr>
        <p:spPr/>
        <p:txBody>
          <a:bodyPr/>
          <a:lstStyle/>
          <a:p>
            <a:endParaRPr lang="da-DK"/>
          </a:p>
        </p:txBody>
      </p:sp>
      <p:pic>
        <p:nvPicPr>
          <p:cNvPr id="6" name="Picture 2">
            <a:extLst>
              <a:ext uri="{FF2B5EF4-FFF2-40B4-BE49-F238E27FC236}">
                <a16:creationId xmlns:a16="http://schemas.microsoft.com/office/drawing/2014/main" id="{22BC909E-EC57-7946-BCBD-21AE9D8AA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384" y="1229614"/>
            <a:ext cx="4024924" cy="402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270052"/>
      </p:ext>
    </p:extLst>
  </p:cSld>
  <p:clrMapOvr>
    <a:masterClrMapping/>
  </p:clrMapOvr>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AAU 16_9 DK" id="{6071F47E-4A3C-4F13-BD6B-68BFE3C99E25}" vid="{CD69F2CD-BAFB-4950-AE4B-F277D9B2A7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603C15142CBA48BA2B0D95E5145F8F" ma:contentTypeVersion="4" ma:contentTypeDescription="Create a new document." ma:contentTypeScope="" ma:versionID="5717f4dcdcd896864b5743ad6fc68f37">
  <xsd:schema xmlns:xsd="http://www.w3.org/2001/XMLSchema" xmlns:xs="http://www.w3.org/2001/XMLSchema" xmlns:p="http://schemas.microsoft.com/office/2006/metadata/properties" xmlns:ns2="1790affa-1f64-4e58-8dd7-745390e575dd" xmlns:ns3="5eaab4c3-db73-4b93-9200-350b498c50e8" targetNamespace="http://schemas.microsoft.com/office/2006/metadata/properties" ma:root="true" ma:fieldsID="88623ea61eba25adb9ac0ec1bf0df670" ns2:_="" ns3:_="">
    <xsd:import namespace="1790affa-1f64-4e58-8dd7-745390e575dd"/>
    <xsd:import namespace="5eaab4c3-db73-4b93-9200-350b498c50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0affa-1f64-4e58-8dd7-745390e575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ab4c3-db73-4b93-9200-350b498c50e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603602-65E0-48FA-BF06-563C46D1CC25}">
  <ds:schemaRefs>
    <ds:schemaRef ds:uri="http://purl.org/dc/elements/1.1/"/>
    <ds:schemaRef ds:uri="http://schemas.microsoft.com/office/2006/metadata/properties"/>
    <ds:schemaRef ds:uri="1790affa-1f64-4e58-8dd7-745390e575dd"/>
    <ds:schemaRef ds:uri="http://purl.org/dc/terms/"/>
    <ds:schemaRef ds:uri="5eaab4c3-db73-4b93-9200-350b498c50e8"/>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6B7E796-D341-4AF2-8E4B-BF4B6E42C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0affa-1f64-4e58-8dd7-745390e575dd"/>
    <ds:schemaRef ds:uri="5eaab4c3-db73-4b93-9200-350b498c5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FA39FA-C90B-44C5-8395-0F72C2D9FD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480</Words>
  <Application>Microsoft Macintosh PowerPoint</Application>
  <PresentationFormat>Widescreen</PresentationFormat>
  <Paragraphs>100</Paragraphs>
  <Slides>14</Slides>
  <Notes>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Arial</vt:lpstr>
      <vt:lpstr>Barlow</vt:lpstr>
      <vt:lpstr>Barlow ExtraBold</vt:lpstr>
      <vt:lpstr>Calibri</vt:lpstr>
      <vt:lpstr>Verdana</vt:lpstr>
      <vt:lpstr>AAU PowerPoint</vt:lpstr>
      <vt:lpstr>Kulturforståelse sidefag</vt:lpstr>
      <vt:lpstr>Agenda</vt:lpstr>
      <vt:lpstr>Kulturforståelse som sidefag</vt:lpstr>
      <vt:lpstr>Studiestruktur BA</vt:lpstr>
      <vt:lpstr>Studiestruktur KA</vt:lpstr>
      <vt:lpstr>Studietidsforlængelse</vt:lpstr>
      <vt:lpstr>Indhold og fag</vt:lpstr>
      <vt:lpstr>Indhold og fag</vt:lpstr>
      <vt:lpstr>Eksamener</vt:lpstr>
      <vt:lpstr>Eksamener</vt:lpstr>
      <vt:lpstr>Jobmuligheder</vt:lpstr>
      <vt:lpstr>Studieophold</vt:lpstr>
      <vt:lpstr>Adgangskrav</vt:lpstr>
      <vt:lpstr>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Kulturforståelse sidefag</dc:title>
  <dc:creator>Lina Elisa Christiansen Mancini</dc:creator>
  <cp:lastModifiedBy>Lina Elisa Christiansen Mancini</cp:lastModifiedBy>
  <cp:revision>1</cp:revision>
  <dcterms:created xsi:type="dcterms:W3CDTF">2021-01-13T18:13:53Z</dcterms:created>
  <dcterms:modified xsi:type="dcterms:W3CDTF">2021-01-13T18:14:05Z</dcterms:modified>
</cp:coreProperties>
</file>